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53" r:id="rId1"/>
    <p:sldMasterId id="2147483893" r:id="rId2"/>
  </p:sldMasterIdLst>
  <p:notesMasterIdLst>
    <p:notesMasterId r:id="rId17"/>
  </p:notesMasterIdLst>
  <p:handoutMasterIdLst>
    <p:handoutMasterId r:id="rId18"/>
  </p:handoutMasterIdLst>
  <p:sldIdLst>
    <p:sldId id="491" r:id="rId3"/>
    <p:sldId id="529" r:id="rId4"/>
    <p:sldId id="527" r:id="rId5"/>
    <p:sldId id="532" r:id="rId6"/>
    <p:sldId id="497" r:id="rId7"/>
    <p:sldId id="513" r:id="rId8"/>
    <p:sldId id="533" r:id="rId9"/>
    <p:sldId id="555" r:id="rId10"/>
    <p:sldId id="560" r:id="rId11"/>
    <p:sldId id="526" r:id="rId12"/>
    <p:sldId id="562" r:id="rId13"/>
    <p:sldId id="563" r:id="rId14"/>
    <p:sldId id="564" r:id="rId15"/>
    <p:sldId id="522" r:id="rId16"/>
  </p:sldIdLst>
  <p:sldSz cx="9144000" cy="6858000" type="screen4x3"/>
  <p:notesSz cx="6735763" cy="9866313"/>
  <p:defaultTextStyle>
    <a:defPPr>
      <a:defRPr lang="ja-JP"/>
    </a:defPPr>
    <a:lvl1pPr algn="ctr" rtl="0" fontAlgn="base">
      <a:spcBef>
        <a:spcPct val="0"/>
      </a:spcBef>
      <a:spcAft>
        <a:spcPct val="0"/>
      </a:spcAft>
      <a:defRPr kumimoji="1" sz="1200" b="1" kern="1200">
        <a:solidFill>
          <a:schemeClr val="tx1"/>
        </a:solidFill>
        <a:latin typeface="Arial" charset="0"/>
        <a:ea typeface="ＭＳ Ｐゴシック" pitchFamily="50" charset="-128"/>
        <a:cs typeface="+mn-cs"/>
      </a:defRPr>
    </a:lvl1pPr>
    <a:lvl2pPr marL="457200" algn="ctr" rtl="0" fontAlgn="base">
      <a:spcBef>
        <a:spcPct val="0"/>
      </a:spcBef>
      <a:spcAft>
        <a:spcPct val="0"/>
      </a:spcAft>
      <a:defRPr kumimoji="1" sz="1200" b="1" kern="1200">
        <a:solidFill>
          <a:schemeClr val="tx1"/>
        </a:solidFill>
        <a:latin typeface="Arial" charset="0"/>
        <a:ea typeface="ＭＳ Ｐゴシック" pitchFamily="50" charset="-128"/>
        <a:cs typeface="+mn-cs"/>
      </a:defRPr>
    </a:lvl2pPr>
    <a:lvl3pPr marL="914400" algn="ctr" rtl="0" fontAlgn="base">
      <a:spcBef>
        <a:spcPct val="0"/>
      </a:spcBef>
      <a:spcAft>
        <a:spcPct val="0"/>
      </a:spcAft>
      <a:defRPr kumimoji="1" sz="1200" b="1" kern="1200">
        <a:solidFill>
          <a:schemeClr val="tx1"/>
        </a:solidFill>
        <a:latin typeface="Arial" charset="0"/>
        <a:ea typeface="ＭＳ Ｐゴシック" pitchFamily="50" charset="-128"/>
        <a:cs typeface="+mn-cs"/>
      </a:defRPr>
    </a:lvl3pPr>
    <a:lvl4pPr marL="1371600" algn="ctr" rtl="0" fontAlgn="base">
      <a:spcBef>
        <a:spcPct val="0"/>
      </a:spcBef>
      <a:spcAft>
        <a:spcPct val="0"/>
      </a:spcAft>
      <a:defRPr kumimoji="1" sz="1200" b="1" kern="1200">
        <a:solidFill>
          <a:schemeClr val="tx1"/>
        </a:solidFill>
        <a:latin typeface="Arial" charset="0"/>
        <a:ea typeface="ＭＳ Ｐゴシック" pitchFamily="50" charset="-128"/>
        <a:cs typeface="+mn-cs"/>
      </a:defRPr>
    </a:lvl4pPr>
    <a:lvl5pPr marL="1828800" algn="ctr" rtl="0" fontAlgn="base">
      <a:spcBef>
        <a:spcPct val="0"/>
      </a:spcBef>
      <a:spcAft>
        <a:spcPct val="0"/>
      </a:spcAft>
      <a:defRPr kumimoji="1" sz="1200" b="1"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b="1"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b="1"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b="1"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b="1" kern="1200">
        <a:solidFill>
          <a:schemeClr val="tx1"/>
        </a:solidFill>
        <a:latin typeface="Arial" charset="0"/>
        <a:ea typeface="ＭＳ Ｐゴシック" pitchFamily="50" charset="-128"/>
        <a:cs typeface="+mn-cs"/>
      </a:defRPr>
    </a:lvl9pPr>
  </p:defaultTextStyle>
  <p:extLst>
    <p:ext uri="{521415D9-36F7-43E2-AB2F-B90AF26B5E84}">
      <p14:sectionLst xmlns:p14="http://schemas.microsoft.com/office/powerpoint/2010/main">
        <p14:section name="タイトルなしのセクション" id="{49EEB5FC-0FA4-4381-8A8F-7BD109D33F84}">
          <p14:sldIdLst>
            <p14:sldId id="491"/>
            <p14:sldId id="529"/>
            <p14:sldId id="527"/>
            <p14:sldId id="532"/>
            <p14:sldId id="497"/>
            <p14:sldId id="513"/>
            <p14:sldId id="533"/>
            <p14:sldId id="555"/>
            <p14:sldId id="560"/>
            <p14:sldId id="526"/>
            <p14:sldId id="562"/>
            <p14:sldId id="563"/>
            <p14:sldId id="564"/>
            <p14:sldId id="522"/>
          </p14:sldIdLst>
        </p14:section>
      </p14:sectionLst>
    </p:ext>
    <p:ext uri="{EFAFB233-063F-42B5-8137-9DF3F51BA10A}">
      <p15:sldGuideLst xmlns:p15="http://schemas.microsoft.com/office/powerpoint/2012/main">
        <p15:guide id="1" orient="horz" pos="2160">
          <p15:clr>
            <a:srgbClr val="A4A3A4"/>
          </p15:clr>
        </p15:guide>
        <p15:guide id="2" pos="283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NDAY NAWARAJ" initials="PN" lastIdx="2" clrIdx="0">
    <p:extLst>
      <p:ext uri="{19B8F6BF-5375-455C-9EA6-DF929625EA0E}">
        <p15:presenceInfo xmlns:p15="http://schemas.microsoft.com/office/powerpoint/2012/main" userId="092d36b0a85b85c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CCCC"/>
    <a:srgbClr val="D2E0DA"/>
    <a:srgbClr val="00FF00"/>
    <a:srgbClr val="66FFFF"/>
    <a:srgbClr val="00CC00"/>
    <a:srgbClr val="0000FF"/>
    <a:srgbClr val="FF0000"/>
    <a:srgbClr val="95F395"/>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4B1156A-380E-4F78-BDF5-A606A8083BF9}" styleName="中間スタイル 4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269D01E-BC32-4049-B463-5C60D7B0CCD2}" styleName="テーマ スタイル 2 - アクセント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929F9F4-4A8F-4326-A1B4-22849713DDAB}" styleName="濃色スタイル 1 - アクセント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88208" autoAdjust="0"/>
  </p:normalViewPr>
  <p:slideViewPr>
    <p:cSldViewPr>
      <p:cViewPr varScale="1">
        <p:scale>
          <a:sx n="87" d="100"/>
          <a:sy n="87" d="100"/>
        </p:scale>
        <p:origin x="1228" y="64"/>
      </p:cViewPr>
      <p:guideLst>
        <p:guide orient="horz" pos="2160"/>
        <p:guide pos="28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bwMode="auto">
          <a:xfrm>
            <a:off x="0" y="0"/>
            <a:ext cx="2921000" cy="492125"/>
          </a:xfrm>
          <a:prstGeom prst="rect">
            <a:avLst/>
          </a:prstGeom>
          <a:noFill/>
          <a:ln w="9525">
            <a:noFill/>
            <a:miter lim="800000"/>
            <a:headEnd/>
            <a:tailEnd/>
          </a:ln>
          <a:effectLst/>
        </p:spPr>
        <p:txBody>
          <a:bodyPr vert="horz" wrap="square" lIns="91390" tIns="45696" rIns="91390" bIns="45696" numCol="1" anchor="t" anchorCtr="0" compatLnSpc="1">
            <a:prstTxWarp prst="textNoShape">
              <a:avLst/>
            </a:prstTxWarp>
          </a:bodyPr>
          <a:lstStyle>
            <a:lvl1pPr algn="l" defTabSz="912813">
              <a:defRPr sz="1100" b="0"/>
            </a:lvl1pPr>
          </a:lstStyle>
          <a:p>
            <a:pPr>
              <a:defRPr/>
            </a:pPr>
            <a:endParaRPr lang="en-US" altLang="ja-JP" dirty="0"/>
          </a:p>
        </p:txBody>
      </p:sp>
      <p:sp>
        <p:nvSpPr>
          <p:cNvPr id="131075" name="Rectangle 3"/>
          <p:cNvSpPr>
            <a:spLocks noGrp="1" noChangeArrowheads="1"/>
          </p:cNvSpPr>
          <p:nvPr>
            <p:ph type="dt" sz="quarter" idx="1"/>
          </p:nvPr>
        </p:nvSpPr>
        <p:spPr bwMode="auto">
          <a:xfrm>
            <a:off x="3813175" y="0"/>
            <a:ext cx="2921000" cy="492125"/>
          </a:xfrm>
          <a:prstGeom prst="rect">
            <a:avLst/>
          </a:prstGeom>
          <a:noFill/>
          <a:ln w="9525">
            <a:noFill/>
            <a:miter lim="800000"/>
            <a:headEnd/>
            <a:tailEnd/>
          </a:ln>
          <a:effectLst/>
        </p:spPr>
        <p:txBody>
          <a:bodyPr vert="horz" wrap="square" lIns="91390" tIns="45696" rIns="91390" bIns="45696" numCol="1" anchor="t" anchorCtr="0" compatLnSpc="1">
            <a:prstTxWarp prst="textNoShape">
              <a:avLst/>
            </a:prstTxWarp>
          </a:bodyPr>
          <a:lstStyle>
            <a:lvl1pPr algn="r" defTabSz="912813">
              <a:defRPr sz="1100" b="0"/>
            </a:lvl1pPr>
          </a:lstStyle>
          <a:p>
            <a:pPr>
              <a:defRPr/>
            </a:pPr>
            <a:endParaRPr lang="en-US" altLang="ja-JP" dirty="0"/>
          </a:p>
        </p:txBody>
      </p:sp>
      <p:sp>
        <p:nvSpPr>
          <p:cNvPr id="131076" name="Rectangle 4"/>
          <p:cNvSpPr>
            <a:spLocks noGrp="1" noChangeArrowheads="1"/>
          </p:cNvSpPr>
          <p:nvPr>
            <p:ph type="ftr" sz="quarter" idx="2"/>
          </p:nvPr>
        </p:nvSpPr>
        <p:spPr bwMode="auto">
          <a:xfrm>
            <a:off x="0" y="9372600"/>
            <a:ext cx="2921000" cy="492125"/>
          </a:xfrm>
          <a:prstGeom prst="rect">
            <a:avLst/>
          </a:prstGeom>
          <a:noFill/>
          <a:ln w="9525">
            <a:noFill/>
            <a:miter lim="800000"/>
            <a:headEnd/>
            <a:tailEnd/>
          </a:ln>
          <a:effectLst/>
        </p:spPr>
        <p:txBody>
          <a:bodyPr vert="horz" wrap="square" lIns="91390" tIns="45696" rIns="91390" bIns="45696" numCol="1" anchor="b" anchorCtr="0" compatLnSpc="1">
            <a:prstTxWarp prst="textNoShape">
              <a:avLst/>
            </a:prstTxWarp>
          </a:bodyPr>
          <a:lstStyle>
            <a:lvl1pPr algn="l" defTabSz="912813">
              <a:defRPr sz="1100" b="0"/>
            </a:lvl1pPr>
          </a:lstStyle>
          <a:p>
            <a:pPr>
              <a:defRPr/>
            </a:pPr>
            <a:endParaRPr lang="en-US" altLang="ja-JP" dirty="0"/>
          </a:p>
        </p:txBody>
      </p:sp>
      <p:sp>
        <p:nvSpPr>
          <p:cNvPr id="131077" name="Rectangle 5"/>
          <p:cNvSpPr>
            <a:spLocks noGrp="1" noChangeArrowheads="1"/>
          </p:cNvSpPr>
          <p:nvPr>
            <p:ph type="sldNum" sz="quarter" idx="3"/>
          </p:nvPr>
        </p:nvSpPr>
        <p:spPr bwMode="auto">
          <a:xfrm>
            <a:off x="3813175" y="9372600"/>
            <a:ext cx="2921000" cy="492125"/>
          </a:xfrm>
          <a:prstGeom prst="rect">
            <a:avLst/>
          </a:prstGeom>
          <a:noFill/>
          <a:ln w="9525">
            <a:noFill/>
            <a:miter lim="800000"/>
            <a:headEnd/>
            <a:tailEnd/>
          </a:ln>
          <a:effectLst/>
        </p:spPr>
        <p:txBody>
          <a:bodyPr vert="horz" wrap="square" lIns="91390" tIns="45696" rIns="91390" bIns="45696" numCol="1" anchor="b" anchorCtr="0" compatLnSpc="1">
            <a:prstTxWarp prst="textNoShape">
              <a:avLst/>
            </a:prstTxWarp>
          </a:bodyPr>
          <a:lstStyle>
            <a:lvl1pPr algn="r" defTabSz="912813">
              <a:defRPr sz="1100" b="0"/>
            </a:lvl1pPr>
          </a:lstStyle>
          <a:p>
            <a:pPr>
              <a:defRPr/>
            </a:pPr>
            <a:fld id="{50ADEBD8-F636-4993-A9E7-3E0140752C3D}" type="slidenum">
              <a:rPr lang="en-US" altLang="ja-JP"/>
              <a:pPr>
                <a:defRPr/>
              </a:pPr>
              <a:t>‹#›</a:t>
            </a:fld>
            <a:endParaRPr lang="en-US" altLang="ja-JP" dirty="0"/>
          </a:p>
        </p:txBody>
      </p:sp>
    </p:spTree>
    <p:extLst>
      <p:ext uri="{BB962C8B-B14F-4D97-AF65-F5344CB8AC3E}">
        <p14:creationId xmlns:p14="http://schemas.microsoft.com/office/powerpoint/2010/main" val="3952496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21000" cy="492125"/>
          </a:xfrm>
          <a:prstGeom prst="rect">
            <a:avLst/>
          </a:prstGeom>
          <a:noFill/>
          <a:ln w="9525">
            <a:noFill/>
            <a:miter lim="800000"/>
            <a:headEnd/>
            <a:tailEnd/>
          </a:ln>
          <a:effectLst/>
        </p:spPr>
        <p:txBody>
          <a:bodyPr vert="horz" wrap="square" lIns="91390" tIns="45696" rIns="91390" bIns="45696" numCol="1" anchor="t" anchorCtr="0" compatLnSpc="1">
            <a:prstTxWarp prst="textNoShape">
              <a:avLst/>
            </a:prstTxWarp>
          </a:bodyPr>
          <a:lstStyle>
            <a:lvl1pPr algn="l" defTabSz="912813">
              <a:defRPr sz="1100" b="0"/>
            </a:lvl1pPr>
          </a:lstStyle>
          <a:p>
            <a:pPr>
              <a:defRPr/>
            </a:pPr>
            <a:endParaRPr lang="en-US" altLang="ja-JP" dirty="0"/>
          </a:p>
        </p:txBody>
      </p:sp>
      <p:sp>
        <p:nvSpPr>
          <p:cNvPr id="9219" name="Rectangle 3"/>
          <p:cNvSpPr>
            <a:spLocks noGrp="1" noChangeArrowheads="1"/>
          </p:cNvSpPr>
          <p:nvPr>
            <p:ph type="dt" idx="1"/>
          </p:nvPr>
        </p:nvSpPr>
        <p:spPr bwMode="auto">
          <a:xfrm>
            <a:off x="3813175" y="0"/>
            <a:ext cx="2921000" cy="492125"/>
          </a:xfrm>
          <a:prstGeom prst="rect">
            <a:avLst/>
          </a:prstGeom>
          <a:noFill/>
          <a:ln w="9525">
            <a:noFill/>
            <a:miter lim="800000"/>
            <a:headEnd/>
            <a:tailEnd/>
          </a:ln>
          <a:effectLst/>
        </p:spPr>
        <p:txBody>
          <a:bodyPr vert="horz" wrap="square" lIns="91390" tIns="45696" rIns="91390" bIns="45696" numCol="1" anchor="t" anchorCtr="0" compatLnSpc="1">
            <a:prstTxWarp prst="textNoShape">
              <a:avLst/>
            </a:prstTxWarp>
          </a:bodyPr>
          <a:lstStyle>
            <a:lvl1pPr algn="r" defTabSz="912813">
              <a:defRPr sz="1100" b="0"/>
            </a:lvl1pPr>
          </a:lstStyle>
          <a:p>
            <a:pPr>
              <a:defRPr/>
            </a:pPr>
            <a:endParaRPr lang="en-US" altLang="ja-JP" dirty="0"/>
          </a:p>
        </p:txBody>
      </p:sp>
      <p:sp>
        <p:nvSpPr>
          <p:cNvPr id="13316" name="Rectangle 4"/>
          <p:cNvSpPr>
            <a:spLocks noGrp="1" noRot="1" noChangeAspect="1" noChangeArrowheads="1" noTextEdit="1"/>
          </p:cNvSpPr>
          <p:nvPr>
            <p:ph type="sldImg" idx="2"/>
          </p:nvPr>
        </p:nvSpPr>
        <p:spPr bwMode="auto">
          <a:xfrm>
            <a:off x="903288" y="739775"/>
            <a:ext cx="4933950" cy="37004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21" name="Rectangle 5"/>
          <p:cNvSpPr>
            <a:spLocks noGrp="1" noChangeArrowheads="1"/>
          </p:cNvSpPr>
          <p:nvPr>
            <p:ph type="body" sz="quarter" idx="3"/>
          </p:nvPr>
        </p:nvSpPr>
        <p:spPr bwMode="auto">
          <a:xfrm>
            <a:off x="674688" y="4686300"/>
            <a:ext cx="5386387" cy="4440238"/>
          </a:xfrm>
          <a:prstGeom prst="rect">
            <a:avLst/>
          </a:prstGeom>
          <a:noFill/>
          <a:ln w="9525">
            <a:noFill/>
            <a:miter lim="800000"/>
            <a:headEnd/>
            <a:tailEnd/>
          </a:ln>
          <a:effectLst/>
        </p:spPr>
        <p:txBody>
          <a:bodyPr vert="horz" wrap="square" lIns="91390" tIns="45696" rIns="91390" bIns="45696"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9222" name="Rectangle 6"/>
          <p:cNvSpPr>
            <a:spLocks noGrp="1" noChangeArrowheads="1"/>
          </p:cNvSpPr>
          <p:nvPr>
            <p:ph type="ftr" sz="quarter" idx="4"/>
          </p:nvPr>
        </p:nvSpPr>
        <p:spPr bwMode="auto">
          <a:xfrm>
            <a:off x="0" y="9372600"/>
            <a:ext cx="2921000" cy="492125"/>
          </a:xfrm>
          <a:prstGeom prst="rect">
            <a:avLst/>
          </a:prstGeom>
          <a:noFill/>
          <a:ln w="9525">
            <a:noFill/>
            <a:miter lim="800000"/>
            <a:headEnd/>
            <a:tailEnd/>
          </a:ln>
          <a:effectLst/>
        </p:spPr>
        <p:txBody>
          <a:bodyPr vert="horz" wrap="square" lIns="91390" tIns="45696" rIns="91390" bIns="45696" numCol="1" anchor="b" anchorCtr="0" compatLnSpc="1">
            <a:prstTxWarp prst="textNoShape">
              <a:avLst/>
            </a:prstTxWarp>
          </a:bodyPr>
          <a:lstStyle>
            <a:lvl1pPr algn="l" defTabSz="912813">
              <a:defRPr sz="1100" b="0"/>
            </a:lvl1pPr>
          </a:lstStyle>
          <a:p>
            <a:pPr>
              <a:defRPr/>
            </a:pPr>
            <a:endParaRPr lang="en-US" altLang="ja-JP" dirty="0"/>
          </a:p>
        </p:txBody>
      </p:sp>
      <p:sp>
        <p:nvSpPr>
          <p:cNvPr id="9223" name="Rectangle 7"/>
          <p:cNvSpPr>
            <a:spLocks noGrp="1" noChangeArrowheads="1"/>
          </p:cNvSpPr>
          <p:nvPr>
            <p:ph type="sldNum" sz="quarter" idx="5"/>
          </p:nvPr>
        </p:nvSpPr>
        <p:spPr bwMode="auto">
          <a:xfrm>
            <a:off x="3813175" y="9372600"/>
            <a:ext cx="2921000" cy="492125"/>
          </a:xfrm>
          <a:prstGeom prst="rect">
            <a:avLst/>
          </a:prstGeom>
          <a:noFill/>
          <a:ln w="9525">
            <a:noFill/>
            <a:miter lim="800000"/>
            <a:headEnd/>
            <a:tailEnd/>
          </a:ln>
          <a:effectLst/>
        </p:spPr>
        <p:txBody>
          <a:bodyPr vert="horz" wrap="square" lIns="91390" tIns="45696" rIns="91390" bIns="45696" numCol="1" anchor="b" anchorCtr="0" compatLnSpc="1">
            <a:prstTxWarp prst="textNoShape">
              <a:avLst/>
            </a:prstTxWarp>
          </a:bodyPr>
          <a:lstStyle>
            <a:lvl1pPr algn="r" defTabSz="912813">
              <a:defRPr sz="1100" b="0"/>
            </a:lvl1pPr>
          </a:lstStyle>
          <a:p>
            <a:pPr>
              <a:defRPr/>
            </a:pPr>
            <a:fld id="{84999AA6-2A4F-409F-B145-257AC3AB5720}" type="slidenum">
              <a:rPr lang="en-US" altLang="ja-JP"/>
              <a:pPr>
                <a:defRPr/>
              </a:pPr>
              <a:t>‹#›</a:t>
            </a:fld>
            <a:endParaRPr lang="en-US" altLang="ja-JP" dirty="0"/>
          </a:p>
        </p:txBody>
      </p:sp>
    </p:spTree>
    <p:extLst>
      <p:ext uri="{BB962C8B-B14F-4D97-AF65-F5344CB8AC3E}">
        <p14:creationId xmlns:p14="http://schemas.microsoft.com/office/powerpoint/2010/main" val="12506210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84999AA6-2A4F-409F-B145-257AC3AB5720}" type="slidenum">
              <a:rPr lang="en-US" altLang="ja-JP" smtClean="0"/>
              <a:pPr>
                <a:defRPr/>
              </a:pPr>
              <a:t>0</a:t>
            </a:fld>
            <a:endParaRPr lang="en-US" altLang="ja-JP" dirty="0"/>
          </a:p>
        </p:txBody>
      </p:sp>
    </p:spTree>
    <p:extLst>
      <p:ext uri="{BB962C8B-B14F-4D97-AF65-F5344CB8AC3E}">
        <p14:creationId xmlns:p14="http://schemas.microsoft.com/office/powerpoint/2010/main" val="3117750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pPr>
              <a:defRPr/>
            </a:pPr>
            <a:fld id="{84999AA6-2A4F-409F-B145-257AC3AB5720}" type="slidenum">
              <a:rPr lang="en-US" altLang="ja-JP" smtClean="0"/>
              <a:pPr>
                <a:defRPr/>
              </a:pPr>
              <a:t>11</a:t>
            </a:fld>
            <a:endParaRPr lang="en-US" altLang="ja-JP" dirty="0"/>
          </a:p>
        </p:txBody>
      </p:sp>
    </p:spTree>
    <p:extLst>
      <p:ext uri="{BB962C8B-B14F-4D97-AF65-F5344CB8AC3E}">
        <p14:creationId xmlns:p14="http://schemas.microsoft.com/office/powerpoint/2010/main" val="1566755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pPr>
              <a:defRPr/>
            </a:pPr>
            <a:fld id="{84999AA6-2A4F-409F-B145-257AC3AB5720}" type="slidenum">
              <a:rPr lang="en-US" altLang="ja-JP" smtClean="0"/>
              <a:pPr>
                <a:defRPr/>
              </a:pPr>
              <a:t>12</a:t>
            </a:fld>
            <a:endParaRPr lang="en-US" altLang="ja-JP" dirty="0"/>
          </a:p>
        </p:txBody>
      </p:sp>
    </p:spTree>
    <p:extLst>
      <p:ext uri="{BB962C8B-B14F-4D97-AF65-F5344CB8AC3E}">
        <p14:creationId xmlns:p14="http://schemas.microsoft.com/office/powerpoint/2010/main" val="2618116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pPr>
              <a:defRPr/>
            </a:pPr>
            <a:fld id="{84999AA6-2A4F-409F-B145-257AC3AB5720}" type="slidenum">
              <a:rPr lang="en-US" altLang="ja-JP" smtClean="0"/>
              <a:pPr>
                <a:defRPr/>
              </a:pPr>
              <a:t>13</a:t>
            </a:fld>
            <a:endParaRPr lang="en-US" altLang="ja-JP" dirty="0"/>
          </a:p>
        </p:txBody>
      </p:sp>
    </p:spTree>
    <p:extLst>
      <p:ext uri="{BB962C8B-B14F-4D97-AF65-F5344CB8AC3E}">
        <p14:creationId xmlns:p14="http://schemas.microsoft.com/office/powerpoint/2010/main" val="873095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pPr>
              <a:defRPr/>
            </a:pPr>
            <a:fld id="{84999AA6-2A4F-409F-B145-257AC3AB5720}" type="slidenum">
              <a:rPr lang="en-US" altLang="ja-JP" smtClean="0"/>
              <a:pPr>
                <a:defRPr/>
              </a:pPr>
              <a:t>1</a:t>
            </a:fld>
            <a:endParaRPr lang="en-US" altLang="ja-JP" dirty="0"/>
          </a:p>
        </p:txBody>
      </p:sp>
    </p:spTree>
    <p:extLst>
      <p:ext uri="{BB962C8B-B14F-4D97-AF65-F5344CB8AC3E}">
        <p14:creationId xmlns:p14="http://schemas.microsoft.com/office/powerpoint/2010/main" val="1817712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pPr>
              <a:defRPr/>
            </a:pPr>
            <a:fld id="{84999AA6-2A4F-409F-B145-257AC3AB5720}" type="slidenum">
              <a:rPr lang="en-US" altLang="ja-JP" smtClean="0"/>
              <a:pPr>
                <a:defRPr/>
              </a:pPr>
              <a:t>2</a:t>
            </a:fld>
            <a:endParaRPr lang="en-US" altLang="ja-JP" dirty="0"/>
          </a:p>
        </p:txBody>
      </p:sp>
    </p:spTree>
    <p:extLst>
      <p:ext uri="{BB962C8B-B14F-4D97-AF65-F5344CB8AC3E}">
        <p14:creationId xmlns:p14="http://schemas.microsoft.com/office/powerpoint/2010/main" val="842618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84999AA6-2A4F-409F-B145-257AC3AB5720}" type="slidenum">
              <a:rPr lang="en-US" altLang="ja-JP" smtClean="0"/>
              <a:pPr>
                <a:defRPr/>
              </a:pPr>
              <a:t>4</a:t>
            </a:fld>
            <a:endParaRPr lang="en-US" altLang="ja-JP" dirty="0"/>
          </a:p>
        </p:txBody>
      </p:sp>
    </p:spTree>
    <p:extLst>
      <p:ext uri="{BB962C8B-B14F-4D97-AF65-F5344CB8AC3E}">
        <p14:creationId xmlns:p14="http://schemas.microsoft.com/office/powerpoint/2010/main" val="1317834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pPr marL="0" marR="0" lvl="0" indent="0" algn="r" defTabSz="912813" rtl="0" eaLnBrk="1" fontAlgn="base" latinLnBrk="0" hangingPunct="1">
              <a:lnSpc>
                <a:spcPct val="100000"/>
              </a:lnSpc>
              <a:spcBef>
                <a:spcPct val="0"/>
              </a:spcBef>
              <a:spcAft>
                <a:spcPct val="0"/>
              </a:spcAft>
              <a:buClrTx/>
              <a:buSzTx/>
              <a:buFontTx/>
              <a:buNone/>
              <a:tabLst/>
              <a:defRPr/>
            </a:pPr>
            <a:fld id="{84999AA6-2A4F-409F-B145-257AC3AB5720}" type="slidenum">
              <a:rPr kumimoji="1" lang="en-US" altLang="ja-JP" sz="1100" b="0" i="0" u="none" strike="noStrike" kern="1200" cap="none" spc="0" normalizeH="0" baseline="0" noProof="0" smtClean="0">
                <a:ln>
                  <a:noFill/>
                </a:ln>
                <a:solidFill>
                  <a:srgbClr val="000000"/>
                </a:solidFill>
                <a:effectLst/>
                <a:uLnTx/>
                <a:uFillTx/>
                <a:latin typeface="Arial" charset="0"/>
                <a:ea typeface="ＭＳ Ｐゴシック" pitchFamily="50" charset="-128"/>
                <a:cs typeface="+mn-cs"/>
              </a:rPr>
              <a:pPr marL="0" marR="0" lvl="0" indent="0" algn="r" defTabSz="912813" rtl="0" eaLnBrk="1" fontAlgn="base" latinLnBrk="0" hangingPunct="1">
                <a:lnSpc>
                  <a:spcPct val="100000"/>
                </a:lnSpc>
                <a:spcBef>
                  <a:spcPct val="0"/>
                </a:spcBef>
                <a:spcAft>
                  <a:spcPct val="0"/>
                </a:spcAft>
                <a:buClrTx/>
                <a:buSzTx/>
                <a:buFontTx/>
                <a:buNone/>
                <a:tabLst/>
                <a:defRPr/>
              </a:pPr>
              <a:t>5</a:t>
            </a:fld>
            <a:endParaRPr kumimoji="1" lang="en-US" altLang="ja-JP" sz="1100" b="0" i="0" u="none" strike="noStrike" kern="1200" cap="none" spc="0" normalizeH="0" baseline="0" noProof="0" dirty="0">
              <a:ln>
                <a:noFill/>
              </a:ln>
              <a:solidFill>
                <a:srgbClr val="000000"/>
              </a:solidFill>
              <a:effectLst/>
              <a:uLnTx/>
              <a:uFillTx/>
              <a:latin typeface="Arial" charset="0"/>
              <a:ea typeface="ＭＳ Ｐゴシック" pitchFamily="50" charset="-128"/>
              <a:cs typeface="+mn-cs"/>
            </a:endParaRPr>
          </a:p>
        </p:txBody>
      </p:sp>
    </p:spTree>
    <p:extLst>
      <p:ext uri="{BB962C8B-B14F-4D97-AF65-F5344CB8AC3E}">
        <p14:creationId xmlns:p14="http://schemas.microsoft.com/office/powerpoint/2010/main" val="3813531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pPr>
              <a:defRPr/>
            </a:pPr>
            <a:fld id="{84999AA6-2A4F-409F-B145-257AC3AB5720}" type="slidenum">
              <a:rPr lang="en-US" altLang="ja-JP" smtClean="0"/>
              <a:pPr>
                <a:defRPr/>
              </a:pPr>
              <a:t>6</a:t>
            </a:fld>
            <a:endParaRPr lang="en-US" altLang="ja-JP" dirty="0"/>
          </a:p>
        </p:txBody>
      </p:sp>
    </p:spTree>
    <p:extLst>
      <p:ext uri="{BB962C8B-B14F-4D97-AF65-F5344CB8AC3E}">
        <p14:creationId xmlns:p14="http://schemas.microsoft.com/office/powerpoint/2010/main" val="2747644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pPr>
              <a:defRPr/>
            </a:pPr>
            <a:fld id="{84999AA6-2A4F-409F-B145-257AC3AB5720}" type="slidenum">
              <a:rPr lang="en-US" altLang="ja-JP" smtClean="0"/>
              <a:pPr>
                <a:defRPr/>
              </a:pPr>
              <a:t>7</a:t>
            </a:fld>
            <a:endParaRPr lang="en-US" altLang="ja-JP" dirty="0"/>
          </a:p>
        </p:txBody>
      </p:sp>
    </p:spTree>
    <p:extLst>
      <p:ext uri="{BB962C8B-B14F-4D97-AF65-F5344CB8AC3E}">
        <p14:creationId xmlns:p14="http://schemas.microsoft.com/office/powerpoint/2010/main" val="1445602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pPr>
              <a:defRPr/>
            </a:pPr>
            <a:fld id="{84999AA6-2A4F-409F-B145-257AC3AB5720}" type="slidenum">
              <a:rPr lang="en-US" altLang="ja-JP" smtClean="0"/>
              <a:pPr>
                <a:defRPr/>
              </a:pPr>
              <a:t>9</a:t>
            </a:fld>
            <a:endParaRPr lang="en-US" altLang="ja-JP" dirty="0"/>
          </a:p>
        </p:txBody>
      </p:sp>
    </p:spTree>
    <p:extLst>
      <p:ext uri="{BB962C8B-B14F-4D97-AF65-F5344CB8AC3E}">
        <p14:creationId xmlns:p14="http://schemas.microsoft.com/office/powerpoint/2010/main" val="493035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pPr>
              <a:defRPr/>
            </a:pPr>
            <a:fld id="{84999AA6-2A4F-409F-B145-257AC3AB5720}" type="slidenum">
              <a:rPr lang="en-US" altLang="ja-JP" smtClean="0"/>
              <a:pPr>
                <a:defRPr/>
              </a:pPr>
              <a:t>10</a:t>
            </a:fld>
            <a:endParaRPr lang="en-US" altLang="ja-JP" dirty="0"/>
          </a:p>
        </p:txBody>
      </p:sp>
    </p:spTree>
    <p:extLst>
      <p:ext uri="{BB962C8B-B14F-4D97-AF65-F5344CB8AC3E}">
        <p14:creationId xmlns:p14="http://schemas.microsoft.com/office/powerpoint/2010/main" val="8027549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4" name="Rectangle 2"/>
          <p:cNvSpPr>
            <a:spLocks noChangeArrowheads="1"/>
          </p:cNvSpPr>
          <p:nvPr/>
        </p:nvSpPr>
        <p:spPr bwMode="hidden">
          <a:xfrm>
            <a:off x="0" y="0"/>
            <a:ext cx="3505200" cy="6858000"/>
          </a:xfrm>
          <a:prstGeom prst="rect">
            <a:avLst/>
          </a:prstGeom>
          <a:gradFill flip="none" rotWithShape="1">
            <a:gsLst>
              <a:gs pos="0">
                <a:srgbClr val="95F395">
                  <a:tint val="66000"/>
                  <a:satMod val="160000"/>
                </a:srgbClr>
              </a:gs>
              <a:gs pos="50000">
                <a:srgbClr val="95F395">
                  <a:tint val="44500"/>
                  <a:satMod val="160000"/>
                </a:srgbClr>
              </a:gs>
              <a:gs pos="100000">
                <a:srgbClr val="95F395">
                  <a:tint val="23500"/>
                  <a:satMod val="160000"/>
                </a:srgbClr>
              </a:gs>
            </a:gsLst>
            <a:lin ang="0" scaled="1"/>
            <a:tileRect/>
          </a:gradFill>
          <a:ln w="9525">
            <a:noFill/>
            <a:miter lim="800000"/>
            <a:headEnd/>
            <a:tailEnd/>
          </a:ln>
          <a:effectLst/>
        </p:spPr>
        <p:txBody>
          <a:bodyPr wrap="none" anchor="ctr"/>
          <a:lstStyle/>
          <a:p>
            <a:pPr>
              <a:defRPr/>
            </a:pPr>
            <a:endParaRPr kumimoji="0" lang="ja-JP" altLang="ja-JP" sz="2400" b="0" dirty="0">
              <a:latin typeface="Times New Roman" pitchFamily="18" charset="0"/>
            </a:endParaRPr>
          </a:p>
        </p:txBody>
      </p:sp>
      <p:sp>
        <p:nvSpPr>
          <p:cNvPr id="5" name="Rectangle 3"/>
          <p:cNvSpPr>
            <a:spLocks noChangeArrowheads="1"/>
          </p:cNvSpPr>
          <p:nvPr/>
        </p:nvSpPr>
        <p:spPr bwMode="hidden">
          <a:xfrm>
            <a:off x="1716088" y="1700213"/>
            <a:ext cx="7427912" cy="3816350"/>
          </a:xfrm>
          <a:prstGeom prst="rect">
            <a:avLst/>
          </a:prstGeom>
          <a:solidFill>
            <a:srgbClr val="33CC33"/>
          </a:solidFill>
          <a:ln w="9525">
            <a:noFill/>
            <a:miter lim="800000"/>
            <a:headEnd/>
            <a:tailEnd/>
          </a:ln>
        </p:spPr>
        <p:txBody>
          <a:bodyPr/>
          <a:lstStyle/>
          <a:p>
            <a:pPr algn="l">
              <a:defRPr/>
            </a:pPr>
            <a:endParaRPr kumimoji="0" lang="ja-JP" altLang="ja-JP" sz="2400" b="0" dirty="0">
              <a:latin typeface="Times New Roman" pitchFamily="18" charset="0"/>
            </a:endParaRPr>
          </a:p>
        </p:txBody>
      </p:sp>
      <p:sp>
        <p:nvSpPr>
          <p:cNvPr id="6" name="Rectangle 4"/>
          <p:cNvSpPr>
            <a:spLocks noChangeArrowheads="1"/>
          </p:cNvSpPr>
          <p:nvPr/>
        </p:nvSpPr>
        <p:spPr bwMode="auto">
          <a:xfrm>
            <a:off x="573088" y="3582988"/>
            <a:ext cx="576262" cy="641350"/>
          </a:xfrm>
          <a:prstGeom prst="rect">
            <a:avLst/>
          </a:prstGeom>
          <a:gradFill flip="none" rotWithShape="1">
            <a:gsLst>
              <a:gs pos="0">
                <a:srgbClr val="00CC00">
                  <a:tint val="66000"/>
                  <a:satMod val="160000"/>
                </a:srgbClr>
              </a:gs>
              <a:gs pos="50000">
                <a:srgbClr val="00CC00">
                  <a:tint val="44500"/>
                  <a:satMod val="160000"/>
                </a:srgbClr>
              </a:gs>
              <a:gs pos="100000">
                <a:srgbClr val="00CC00">
                  <a:tint val="23500"/>
                  <a:satMod val="160000"/>
                </a:srgbClr>
              </a:gs>
            </a:gsLst>
            <a:path path="circle">
              <a:fillToRect l="100000" t="100000"/>
            </a:path>
            <a:tileRect r="-100000" b="-100000"/>
          </a:gradFill>
          <a:ln w="9525">
            <a:noFill/>
            <a:miter lim="800000"/>
            <a:headEnd/>
            <a:tailEnd/>
          </a:ln>
        </p:spPr>
        <p:txBody>
          <a:bodyPr/>
          <a:lstStyle/>
          <a:p>
            <a:pPr algn="l">
              <a:defRPr/>
            </a:pPr>
            <a:endParaRPr kumimoji="0" lang="ja-JP" altLang="ja-JP" sz="2400" b="0" dirty="0">
              <a:latin typeface="Times New Roman" pitchFamily="18" charset="0"/>
            </a:endParaRPr>
          </a:p>
        </p:txBody>
      </p:sp>
      <p:sp>
        <p:nvSpPr>
          <p:cNvPr id="7" name="Rectangle 5"/>
          <p:cNvSpPr>
            <a:spLocks noChangeArrowheads="1"/>
          </p:cNvSpPr>
          <p:nvPr/>
        </p:nvSpPr>
        <p:spPr bwMode="auto">
          <a:xfrm>
            <a:off x="1716088" y="1690688"/>
            <a:ext cx="574675" cy="642937"/>
          </a:xfrm>
          <a:prstGeom prst="rect">
            <a:avLst/>
          </a:prstGeom>
          <a:solidFill>
            <a:srgbClr val="95F395"/>
          </a:solidFill>
          <a:ln w="9525">
            <a:noFill/>
            <a:miter lim="800000"/>
            <a:headEnd/>
            <a:tailEnd/>
          </a:ln>
        </p:spPr>
        <p:txBody>
          <a:bodyPr/>
          <a:lstStyle/>
          <a:p>
            <a:pPr algn="l">
              <a:defRPr/>
            </a:pPr>
            <a:endParaRPr kumimoji="0" lang="ja-JP" altLang="ja-JP" sz="2400" b="0" dirty="0">
              <a:latin typeface="Times New Roman" pitchFamily="18" charset="0"/>
            </a:endParaRPr>
          </a:p>
        </p:txBody>
      </p:sp>
      <p:sp>
        <p:nvSpPr>
          <p:cNvPr id="8" name="Rectangle 6"/>
          <p:cNvSpPr>
            <a:spLocks noChangeArrowheads="1"/>
          </p:cNvSpPr>
          <p:nvPr/>
        </p:nvSpPr>
        <p:spPr bwMode="auto">
          <a:xfrm>
            <a:off x="1141413" y="3582988"/>
            <a:ext cx="584200" cy="641350"/>
          </a:xfrm>
          <a:prstGeom prst="rect">
            <a:avLst/>
          </a:prstGeom>
          <a:solidFill>
            <a:srgbClr val="33CC33"/>
          </a:solidFill>
          <a:ln w="9525">
            <a:noFill/>
            <a:miter lim="800000"/>
            <a:headEnd/>
            <a:tailEnd/>
          </a:ln>
        </p:spPr>
        <p:txBody>
          <a:bodyPr/>
          <a:lstStyle/>
          <a:p>
            <a:pPr algn="l">
              <a:defRPr/>
            </a:pPr>
            <a:endParaRPr kumimoji="0" lang="ja-JP" altLang="ja-JP" sz="2400" b="0" dirty="0">
              <a:latin typeface="Times New Roman" pitchFamily="18" charset="0"/>
            </a:endParaRPr>
          </a:p>
        </p:txBody>
      </p:sp>
      <p:sp>
        <p:nvSpPr>
          <p:cNvPr id="9" name="Rectangle 7"/>
          <p:cNvSpPr>
            <a:spLocks noChangeArrowheads="1"/>
          </p:cNvSpPr>
          <p:nvPr/>
        </p:nvSpPr>
        <p:spPr bwMode="auto">
          <a:xfrm>
            <a:off x="2281238" y="1690688"/>
            <a:ext cx="585787" cy="642937"/>
          </a:xfrm>
          <a:prstGeom prst="rect">
            <a:avLst/>
          </a:prstGeom>
          <a:gradFill flip="none" rotWithShape="1">
            <a:gsLst>
              <a:gs pos="0">
                <a:srgbClr val="00CC00">
                  <a:tint val="66000"/>
                  <a:satMod val="160000"/>
                </a:srgbClr>
              </a:gs>
              <a:gs pos="50000">
                <a:srgbClr val="00CC00">
                  <a:tint val="44500"/>
                  <a:satMod val="160000"/>
                </a:srgbClr>
              </a:gs>
              <a:gs pos="100000">
                <a:srgbClr val="00CC00">
                  <a:tint val="23500"/>
                  <a:satMod val="160000"/>
                </a:srgbClr>
              </a:gs>
            </a:gsLst>
            <a:path path="circle">
              <a:fillToRect l="100000" t="100000"/>
            </a:path>
            <a:tileRect r="-100000" b="-100000"/>
          </a:gradFill>
          <a:ln w="9525">
            <a:noFill/>
            <a:miter lim="800000"/>
            <a:headEnd/>
            <a:tailEnd/>
          </a:ln>
        </p:spPr>
        <p:txBody>
          <a:bodyPr/>
          <a:lstStyle/>
          <a:p>
            <a:pPr algn="l">
              <a:defRPr/>
            </a:pPr>
            <a:endParaRPr kumimoji="0" lang="ja-JP" altLang="ja-JP" sz="2400" b="0" dirty="0">
              <a:latin typeface="Times New Roman" pitchFamily="18" charset="0"/>
            </a:endParaRPr>
          </a:p>
        </p:txBody>
      </p:sp>
      <p:sp>
        <p:nvSpPr>
          <p:cNvPr id="10" name="Rectangle 8"/>
          <p:cNvSpPr>
            <a:spLocks noChangeArrowheads="1"/>
          </p:cNvSpPr>
          <p:nvPr/>
        </p:nvSpPr>
        <p:spPr bwMode="auto">
          <a:xfrm>
            <a:off x="1141413" y="2324100"/>
            <a:ext cx="584200" cy="633413"/>
          </a:xfrm>
          <a:prstGeom prst="rect">
            <a:avLst/>
          </a:prstGeom>
          <a:solidFill>
            <a:srgbClr val="95F395"/>
          </a:solidFill>
          <a:ln w="9525">
            <a:noFill/>
            <a:miter lim="800000"/>
            <a:headEnd/>
            <a:tailEnd/>
          </a:ln>
        </p:spPr>
        <p:txBody>
          <a:bodyPr/>
          <a:lstStyle/>
          <a:p>
            <a:pPr algn="l">
              <a:defRPr/>
            </a:pPr>
            <a:endParaRPr kumimoji="0" lang="ja-JP" altLang="ja-JP" sz="2400" b="0" dirty="0">
              <a:latin typeface="Times New Roman" pitchFamily="18" charset="0"/>
            </a:endParaRPr>
          </a:p>
        </p:txBody>
      </p:sp>
      <p:sp>
        <p:nvSpPr>
          <p:cNvPr id="11" name="Rectangle 9"/>
          <p:cNvSpPr>
            <a:spLocks noChangeArrowheads="1"/>
          </p:cNvSpPr>
          <p:nvPr/>
        </p:nvSpPr>
        <p:spPr bwMode="auto">
          <a:xfrm>
            <a:off x="0" y="2324100"/>
            <a:ext cx="582613" cy="633413"/>
          </a:xfrm>
          <a:prstGeom prst="rect">
            <a:avLst/>
          </a:prstGeom>
          <a:solidFill>
            <a:srgbClr val="95F395"/>
          </a:solidFill>
          <a:ln w="9525">
            <a:noFill/>
            <a:miter lim="800000"/>
            <a:headEnd/>
            <a:tailEnd/>
          </a:ln>
        </p:spPr>
        <p:txBody>
          <a:bodyPr/>
          <a:lstStyle/>
          <a:p>
            <a:pPr algn="l">
              <a:defRPr/>
            </a:pPr>
            <a:endParaRPr kumimoji="0" lang="ja-JP" altLang="ja-JP" sz="2400" b="0" dirty="0">
              <a:latin typeface="Times New Roman" pitchFamily="18" charset="0"/>
            </a:endParaRPr>
          </a:p>
        </p:txBody>
      </p:sp>
      <p:sp>
        <p:nvSpPr>
          <p:cNvPr id="12" name="Rectangle 10"/>
          <p:cNvSpPr>
            <a:spLocks noChangeArrowheads="1"/>
          </p:cNvSpPr>
          <p:nvPr/>
        </p:nvSpPr>
        <p:spPr bwMode="auto">
          <a:xfrm>
            <a:off x="1716088" y="2324100"/>
            <a:ext cx="574675" cy="633413"/>
          </a:xfrm>
          <a:prstGeom prst="rect">
            <a:avLst/>
          </a:prstGeom>
          <a:gradFill flip="none" rotWithShape="1">
            <a:gsLst>
              <a:gs pos="0">
                <a:srgbClr val="00CC00">
                  <a:tint val="66000"/>
                  <a:satMod val="160000"/>
                </a:srgbClr>
              </a:gs>
              <a:gs pos="50000">
                <a:srgbClr val="00CC00">
                  <a:tint val="44500"/>
                  <a:satMod val="160000"/>
                </a:srgbClr>
              </a:gs>
              <a:gs pos="100000">
                <a:srgbClr val="00CC00">
                  <a:tint val="23500"/>
                  <a:satMod val="160000"/>
                </a:srgbClr>
              </a:gs>
            </a:gsLst>
            <a:path path="circle">
              <a:fillToRect l="100000" t="100000"/>
            </a:path>
            <a:tileRect r="-100000" b="-100000"/>
          </a:gradFill>
          <a:ln w="9525">
            <a:noFill/>
            <a:miter lim="800000"/>
            <a:headEnd/>
            <a:tailEnd/>
          </a:ln>
        </p:spPr>
        <p:txBody>
          <a:bodyPr/>
          <a:lstStyle/>
          <a:p>
            <a:pPr algn="l">
              <a:defRPr/>
            </a:pPr>
            <a:endParaRPr kumimoji="0" lang="ja-JP" altLang="ja-JP" sz="2400" b="0" dirty="0">
              <a:latin typeface="Times New Roman" pitchFamily="18" charset="0"/>
            </a:endParaRPr>
          </a:p>
        </p:txBody>
      </p:sp>
      <p:sp>
        <p:nvSpPr>
          <p:cNvPr id="13" name="Rectangle 11"/>
          <p:cNvSpPr>
            <a:spLocks noChangeArrowheads="1"/>
          </p:cNvSpPr>
          <p:nvPr userDrawn="1"/>
        </p:nvSpPr>
        <p:spPr bwMode="auto">
          <a:xfrm>
            <a:off x="573088" y="2947988"/>
            <a:ext cx="576262" cy="644525"/>
          </a:xfrm>
          <a:prstGeom prst="rect">
            <a:avLst/>
          </a:prstGeom>
          <a:solidFill>
            <a:srgbClr val="95F395"/>
          </a:solidFill>
          <a:ln w="9525">
            <a:noFill/>
            <a:miter lim="800000"/>
            <a:headEnd/>
            <a:tailEnd/>
          </a:ln>
        </p:spPr>
        <p:txBody>
          <a:bodyPr/>
          <a:lstStyle/>
          <a:p>
            <a:pPr algn="l">
              <a:defRPr/>
            </a:pPr>
            <a:endParaRPr kumimoji="0" lang="ja-JP" altLang="ja-JP" sz="2400" b="0" dirty="0">
              <a:latin typeface="Times New Roman" pitchFamily="18" charset="0"/>
            </a:endParaRPr>
          </a:p>
        </p:txBody>
      </p:sp>
      <p:sp>
        <p:nvSpPr>
          <p:cNvPr id="14" name="Rectangle 12"/>
          <p:cNvSpPr>
            <a:spLocks noChangeArrowheads="1"/>
          </p:cNvSpPr>
          <p:nvPr/>
        </p:nvSpPr>
        <p:spPr bwMode="auto">
          <a:xfrm>
            <a:off x="1141413" y="2947988"/>
            <a:ext cx="584200" cy="644525"/>
          </a:xfrm>
          <a:prstGeom prst="rect">
            <a:avLst/>
          </a:prstGeom>
          <a:gradFill flip="none" rotWithShape="1">
            <a:gsLst>
              <a:gs pos="0">
                <a:srgbClr val="00CC00">
                  <a:tint val="66000"/>
                  <a:satMod val="160000"/>
                </a:srgbClr>
              </a:gs>
              <a:gs pos="50000">
                <a:srgbClr val="00CC00">
                  <a:tint val="44500"/>
                  <a:satMod val="160000"/>
                </a:srgbClr>
              </a:gs>
              <a:gs pos="100000">
                <a:srgbClr val="00CC00">
                  <a:tint val="23500"/>
                  <a:satMod val="160000"/>
                </a:srgbClr>
              </a:gs>
            </a:gsLst>
            <a:path path="circle">
              <a:fillToRect l="100000" t="100000"/>
            </a:path>
            <a:tileRect r="-100000" b="-100000"/>
          </a:gradFill>
          <a:ln w="9525">
            <a:noFill/>
            <a:miter lim="800000"/>
            <a:headEnd/>
            <a:tailEnd/>
          </a:ln>
        </p:spPr>
        <p:txBody>
          <a:bodyPr/>
          <a:lstStyle/>
          <a:p>
            <a:pPr algn="l">
              <a:defRPr/>
            </a:pPr>
            <a:endParaRPr kumimoji="0" lang="ja-JP" altLang="ja-JP" sz="2400" b="0" dirty="0">
              <a:latin typeface="Times New Roman" pitchFamily="18" charset="0"/>
            </a:endParaRPr>
          </a:p>
        </p:txBody>
      </p:sp>
      <p:sp>
        <p:nvSpPr>
          <p:cNvPr id="15" name="Rectangle 18"/>
          <p:cNvSpPr>
            <a:spLocks noChangeArrowheads="1"/>
          </p:cNvSpPr>
          <p:nvPr userDrawn="1"/>
        </p:nvSpPr>
        <p:spPr bwMode="auto">
          <a:xfrm>
            <a:off x="539750" y="4221163"/>
            <a:ext cx="647700" cy="647700"/>
          </a:xfrm>
          <a:prstGeom prst="rect">
            <a:avLst/>
          </a:prstGeom>
          <a:solidFill>
            <a:srgbClr val="33CC33"/>
          </a:solidFill>
          <a:ln w="9525">
            <a:noFill/>
            <a:miter lim="800000"/>
            <a:headEnd/>
            <a:tailEnd/>
          </a:ln>
        </p:spPr>
        <p:txBody>
          <a:bodyPr/>
          <a:lstStyle/>
          <a:p>
            <a:pPr algn="l">
              <a:defRPr/>
            </a:pPr>
            <a:endParaRPr kumimoji="0" lang="ja-JP" altLang="ja-JP" sz="2400" b="0" dirty="0">
              <a:latin typeface="Times New Roman" pitchFamily="18" charset="0"/>
            </a:endParaRPr>
          </a:p>
        </p:txBody>
      </p:sp>
      <p:sp>
        <p:nvSpPr>
          <p:cNvPr id="16" name="Rectangle 19"/>
          <p:cNvSpPr>
            <a:spLocks noChangeArrowheads="1"/>
          </p:cNvSpPr>
          <p:nvPr userDrawn="1"/>
        </p:nvSpPr>
        <p:spPr bwMode="auto">
          <a:xfrm>
            <a:off x="1179513" y="4076700"/>
            <a:ext cx="800100" cy="792163"/>
          </a:xfrm>
          <a:prstGeom prst="rect">
            <a:avLst/>
          </a:prstGeom>
          <a:solidFill>
            <a:srgbClr val="33CC33"/>
          </a:solidFill>
          <a:ln w="9525">
            <a:noFill/>
            <a:miter lim="800000"/>
            <a:headEnd/>
            <a:tailEnd/>
          </a:ln>
        </p:spPr>
        <p:txBody>
          <a:bodyPr/>
          <a:lstStyle/>
          <a:p>
            <a:pPr algn="l">
              <a:defRPr/>
            </a:pPr>
            <a:endParaRPr kumimoji="0" lang="ja-JP" altLang="ja-JP" sz="2400" b="0" dirty="0">
              <a:latin typeface="Times New Roman" pitchFamily="18" charset="0"/>
            </a:endParaRPr>
          </a:p>
        </p:txBody>
      </p:sp>
      <p:sp>
        <p:nvSpPr>
          <p:cNvPr id="17" name="Rectangle 20"/>
          <p:cNvSpPr>
            <a:spLocks noChangeArrowheads="1"/>
          </p:cNvSpPr>
          <p:nvPr userDrawn="1"/>
        </p:nvSpPr>
        <p:spPr bwMode="auto">
          <a:xfrm>
            <a:off x="34925" y="4221163"/>
            <a:ext cx="576263" cy="647700"/>
          </a:xfrm>
          <a:prstGeom prst="rect">
            <a:avLst/>
          </a:prstGeom>
          <a:gradFill flip="none" rotWithShape="1">
            <a:gsLst>
              <a:gs pos="0">
                <a:srgbClr val="00CC00">
                  <a:tint val="66000"/>
                  <a:satMod val="160000"/>
                </a:srgbClr>
              </a:gs>
              <a:gs pos="50000">
                <a:srgbClr val="00CC00">
                  <a:tint val="44500"/>
                  <a:satMod val="160000"/>
                </a:srgbClr>
              </a:gs>
              <a:gs pos="100000">
                <a:srgbClr val="00CC00">
                  <a:tint val="23500"/>
                  <a:satMod val="160000"/>
                </a:srgbClr>
              </a:gs>
            </a:gsLst>
            <a:path path="circle">
              <a:fillToRect l="100000" t="100000"/>
            </a:path>
            <a:tileRect r="-100000" b="-100000"/>
          </a:gradFill>
          <a:ln w="9525">
            <a:noFill/>
            <a:miter lim="800000"/>
            <a:headEnd/>
            <a:tailEnd/>
          </a:ln>
        </p:spPr>
        <p:txBody>
          <a:bodyPr/>
          <a:lstStyle/>
          <a:p>
            <a:pPr algn="l">
              <a:defRPr/>
            </a:pPr>
            <a:endParaRPr kumimoji="0" lang="ja-JP" altLang="ja-JP" sz="2400" b="0" dirty="0">
              <a:latin typeface="Times New Roman" pitchFamily="18" charset="0"/>
            </a:endParaRPr>
          </a:p>
        </p:txBody>
      </p:sp>
      <p:sp>
        <p:nvSpPr>
          <p:cNvPr id="18" name="Rectangle 21"/>
          <p:cNvSpPr>
            <a:spLocks noChangeArrowheads="1"/>
          </p:cNvSpPr>
          <p:nvPr userDrawn="1"/>
        </p:nvSpPr>
        <p:spPr bwMode="auto">
          <a:xfrm>
            <a:off x="34925" y="3644900"/>
            <a:ext cx="504825" cy="573088"/>
          </a:xfrm>
          <a:prstGeom prst="rect">
            <a:avLst/>
          </a:prstGeom>
          <a:solidFill>
            <a:srgbClr val="95F395"/>
          </a:solidFill>
          <a:ln w="9525">
            <a:noFill/>
            <a:miter lim="800000"/>
            <a:headEnd/>
            <a:tailEnd/>
          </a:ln>
        </p:spPr>
        <p:txBody>
          <a:bodyPr/>
          <a:lstStyle/>
          <a:p>
            <a:pPr algn="l">
              <a:defRPr/>
            </a:pPr>
            <a:endParaRPr kumimoji="0" lang="ja-JP" altLang="ja-JP" sz="2400" b="0" dirty="0">
              <a:latin typeface="Times New Roman" pitchFamily="18" charset="0"/>
            </a:endParaRPr>
          </a:p>
        </p:txBody>
      </p:sp>
      <p:sp>
        <p:nvSpPr>
          <p:cNvPr id="19" name="Rectangle 22"/>
          <p:cNvSpPr>
            <a:spLocks noChangeArrowheads="1"/>
          </p:cNvSpPr>
          <p:nvPr/>
        </p:nvSpPr>
        <p:spPr bwMode="auto">
          <a:xfrm>
            <a:off x="2281238" y="1066800"/>
            <a:ext cx="585787" cy="635000"/>
          </a:xfrm>
          <a:prstGeom prst="rect">
            <a:avLst/>
          </a:prstGeom>
          <a:solidFill>
            <a:srgbClr val="95F395"/>
          </a:solidFill>
          <a:ln w="9525">
            <a:noFill/>
            <a:miter lim="800000"/>
            <a:headEnd/>
            <a:tailEnd/>
          </a:ln>
        </p:spPr>
        <p:txBody>
          <a:bodyPr/>
          <a:lstStyle/>
          <a:p>
            <a:pPr algn="l">
              <a:defRPr/>
            </a:pPr>
            <a:endParaRPr kumimoji="0" lang="ja-JP" altLang="ja-JP" sz="2400" b="0" dirty="0">
              <a:latin typeface="Times New Roman" pitchFamily="18" charset="0"/>
            </a:endParaRPr>
          </a:p>
        </p:txBody>
      </p:sp>
      <p:sp>
        <p:nvSpPr>
          <p:cNvPr id="20" name="Rectangle 23"/>
          <p:cNvSpPr>
            <a:spLocks noChangeArrowheads="1"/>
          </p:cNvSpPr>
          <p:nvPr userDrawn="1"/>
        </p:nvSpPr>
        <p:spPr bwMode="auto">
          <a:xfrm>
            <a:off x="1187450" y="4724400"/>
            <a:ext cx="800100" cy="792163"/>
          </a:xfrm>
          <a:prstGeom prst="rect">
            <a:avLst/>
          </a:prstGeom>
          <a:solidFill>
            <a:srgbClr val="33CC33"/>
          </a:solidFill>
          <a:ln w="9525">
            <a:noFill/>
            <a:miter lim="800000"/>
            <a:headEnd/>
            <a:tailEnd/>
          </a:ln>
        </p:spPr>
        <p:txBody>
          <a:bodyPr/>
          <a:lstStyle/>
          <a:p>
            <a:pPr algn="l">
              <a:defRPr/>
            </a:pPr>
            <a:endParaRPr kumimoji="0" lang="ja-JP" altLang="ja-JP" sz="2400" b="0" dirty="0">
              <a:latin typeface="Times New Roman" pitchFamily="18" charset="0"/>
            </a:endParaRPr>
          </a:p>
        </p:txBody>
      </p:sp>
      <p:sp>
        <p:nvSpPr>
          <p:cNvPr id="21" name="Rectangle 24"/>
          <p:cNvSpPr>
            <a:spLocks noChangeArrowheads="1"/>
          </p:cNvSpPr>
          <p:nvPr userDrawn="1"/>
        </p:nvSpPr>
        <p:spPr bwMode="auto">
          <a:xfrm>
            <a:off x="611188" y="4868863"/>
            <a:ext cx="800100" cy="647700"/>
          </a:xfrm>
          <a:prstGeom prst="rect">
            <a:avLst/>
          </a:prstGeom>
          <a:solidFill>
            <a:srgbClr val="33CC33"/>
          </a:solidFill>
          <a:ln w="9525">
            <a:noFill/>
            <a:miter lim="800000"/>
            <a:headEnd/>
            <a:tailEnd/>
          </a:ln>
        </p:spPr>
        <p:txBody>
          <a:bodyPr/>
          <a:lstStyle/>
          <a:p>
            <a:pPr algn="l">
              <a:defRPr/>
            </a:pPr>
            <a:endParaRPr kumimoji="0" lang="ja-JP" altLang="ja-JP" sz="2400" b="0" dirty="0">
              <a:latin typeface="Times New Roman" pitchFamily="18" charset="0"/>
            </a:endParaRPr>
          </a:p>
        </p:txBody>
      </p:sp>
      <p:sp>
        <p:nvSpPr>
          <p:cNvPr id="22" name="Rectangle 25"/>
          <p:cNvSpPr>
            <a:spLocks noChangeArrowheads="1"/>
          </p:cNvSpPr>
          <p:nvPr userDrawn="1"/>
        </p:nvSpPr>
        <p:spPr bwMode="auto">
          <a:xfrm>
            <a:off x="34925" y="4868863"/>
            <a:ext cx="800100" cy="647700"/>
          </a:xfrm>
          <a:prstGeom prst="rect">
            <a:avLst/>
          </a:prstGeom>
          <a:solidFill>
            <a:srgbClr val="33CC33"/>
          </a:solidFill>
          <a:ln w="9525">
            <a:noFill/>
            <a:miter lim="800000"/>
            <a:headEnd/>
            <a:tailEnd/>
          </a:ln>
        </p:spPr>
        <p:txBody>
          <a:bodyPr/>
          <a:lstStyle/>
          <a:p>
            <a:pPr algn="l">
              <a:defRPr/>
            </a:pPr>
            <a:endParaRPr kumimoji="0" lang="ja-JP" altLang="ja-JP" sz="2400" b="0" dirty="0">
              <a:latin typeface="Times New Roman" pitchFamily="18" charset="0"/>
            </a:endParaRPr>
          </a:p>
        </p:txBody>
      </p:sp>
      <p:sp>
        <p:nvSpPr>
          <p:cNvPr id="236560" name="Rectangle 16"/>
          <p:cNvSpPr>
            <a:spLocks noGrp="1" noChangeArrowheads="1"/>
          </p:cNvSpPr>
          <p:nvPr>
            <p:ph type="ctrTitle"/>
          </p:nvPr>
        </p:nvSpPr>
        <p:spPr>
          <a:xfrm>
            <a:off x="2971800" y="1773238"/>
            <a:ext cx="6019800" cy="3095625"/>
          </a:xfrm>
        </p:spPr>
        <p:txBody>
          <a:bodyPr/>
          <a:lstStyle>
            <a:lvl1pPr>
              <a:defRPr sz="5000">
                <a:solidFill>
                  <a:srgbClr val="FFFFFF"/>
                </a:solidFill>
              </a:defRPr>
            </a:lvl1pPr>
          </a:lstStyle>
          <a:p>
            <a:r>
              <a:rPr lang="ja-JP" altLang="en-US"/>
              <a:t>マスタ タイトルの書式設定</a:t>
            </a:r>
          </a:p>
        </p:txBody>
      </p:sp>
      <p:sp>
        <p:nvSpPr>
          <p:cNvPr id="236561" name="Rectangle 17"/>
          <p:cNvSpPr>
            <a:spLocks noGrp="1" noChangeArrowheads="1"/>
          </p:cNvSpPr>
          <p:nvPr>
            <p:ph type="subTitle" idx="1"/>
          </p:nvPr>
        </p:nvSpPr>
        <p:spPr>
          <a:xfrm>
            <a:off x="3635375" y="5084763"/>
            <a:ext cx="5356225" cy="935037"/>
          </a:xfrm>
        </p:spPr>
        <p:txBody>
          <a:bodyPr/>
          <a:lstStyle>
            <a:lvl1pPr marL="0" indent="0">
              <a:buFont typeface="Wingdings" pitchFamily="2" charset="2"/>
              <a:buNone/>
              <a:defRPr sz="3400"/>
            </a:lvl1pPr>
          </a:lstStyle>
          <a:p>
            <a:r>
              <a:rPr lang="ja-JP" altLang="en-US"/>
              <a:t>マスタ サブタイトルの書式設定</a:t>
            </a:r>
          </a:p>
        </p:txBody>
      </p:sp>
      <p:sp>
        <p:nvSpPr>
          <p:cNvPr id="23" name="Rectangle 13"/>
          <p:cNvSpPr>
            <a:spLocks noGrp="1" noChangeArrowheads="1"/>
          </p:cNvSpPr>
          <p:nvPr>
            <p:ph type="dt" sz="half" idx="10"/>
          </p:nvPr>
        </p:nvSpPr>
        <p:spPr>
          <a:xfrm>
            <a:off x="457200" y="6248400"/>
            <a:ext cx="2133600" cy="457200"/>
          </a:xfrm>
        </p:spPr>
        <p:txBody>
          <a:bodyPr/>
          <a:lstStyle>
            <a:lvl1pPr>
              <a:defRPr/>
            </a:lvl1pPr>
          </a:lstStyle>
          <a:p>
            <a:pPr>
              <a:defRPr/>
            </a:pPr>
            <a:endParaRPr lang="en-US" altLang="ja-JP" dirty="0"/>
          </a:p>
        </p:txBody>
      </p:sp>
      <p:sp>
        <p:nvSpPr>
          <p:cNvPr id="24" name="Rectangle 14"/>
          <p:cNvSpPr>
            <a:spLocks noGrp="1" noChangeArrowheads="1"/>
          </p:cNvSpPr>
          <p:nvPr>
            <p:ph type="ftr" sz="quarter" idx="11"/>
          </p:nvPr>
        </p:nvSpPr>
        <p:spPr/>
        <p:txBody>
          <a:bodyPr/>
          <a:lstStyle>
            <a:lvl1pPr>
              <a:defRPr/>
            </a:lvl1pPr>
          </a:lstStyle>
          <a:p>
            <a:pPr>
              <a:defRPr/>
            </a:pPr>
            <a:r>
              <a:rPr lang="en-US" altLang="ja-JP"/>
              <a:t>[1/14]</a:t>
            </a:r>
            <a:endParaRPr lang="en-US" altLang="ja-JP" dirty="0"/>
          </a:p>
        </p:txBody>
      </p:sp>
      <p:sp>
        <p:nvSpPr>
          <p:cNvPr id="25" name="Rectangle 15"/>
          <p:cNvSpPr>
            <a:spLocks noGrp="1" noChangeArrowheads="1"/>
          </p:cNvSpPr>
          <p:nvPr>
            <p:ph type="sldNum" sz="quarter" idx="12"/>
          </p:nvPr>
        </p:nvSpPr>
        <p:spPr bwMode="auto">
          <a:xfrm>
            <a:off x="6553200" y="6248400"/>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kumimoji="0" b="0">
                <a:latin typeface="Arial Black" pitchFamily="34" charset="0"/>
              </a:defRPr>
            </a:lvl1pPr>
          </a:lstStyle>
          <a:p>
            <a:pPr>
              <a:defRPr/>
            </a:pPr>
            <a:fld id="{465DD78D-523D-4E50-86EE-678009299DF6}" type="slidenum">
              <a:rPr lang="en-US" altLang="ja-JP"/>
              <a:pPr>
                <a:defRPr/>
              </a:pPr>
              <a:t>‹#›</a:t>
            </a:fld>
            <a:endParaRPr lang="en-US" altLang="ja-JP" dirty="0"/>
          </a:p>
        </p:txBody>
      </p:sp>
      <p:grpSp>
        <p:nvGrpSpPr>
          <p:cNvPr id="26" name="グループ化 25">
            <a:extLst>
              <a:ext uri="{FF2B5EF4-FFF2-40B4-BE49-F238E27FC236}">
                <a16:creationId xmlns:a16="http://schemas.microsoft.com/office/drawing/2014/main" id="{35A41FB6-066F-4B47-8634-5B52F934A4FE}"/>
              </a:ext>
            </a:extLst>
          </p:cNvPr>
          <p:cNvGrpSpPr/>
          <p:nvPr userDrawn="1"/>
        </p:nvGrpSpPr>
        <p:grpSpPr>
          <a:xfrm>
            <a:off x="-36512" y="-176808"/>
            <a:ext cx="9180512" cy="725488"/>
            <a:chOff x="34925" y="0"/>
            <a:chExt cx="9180512" cy="725488"/>
          </a:xfrm>
        </p:grpSpPr>
        <p:pic>
          <p:nvPicPr>
            <p:cNvPr id="27" name="Picture 6" descr="PW-C案">
              <a:extLst>
                <a:ext uri="{FF2B5EF4-FFF2-40B4-BE49-F238E27FC236}">
                  <a16:creationId xmlns:a16="http://schemas.microsoft.com/office/drawing/2014/main" id="{2A2515C8-38B2-4EBC-9FCB-6658A9AB762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925" y="0"/>
              <a:ext cx="9180512"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図 27">
              <a:extLst>
                <a:ext uri="{FF2B5EF4-FFF2-40B4-BE49-F238E27FC236}">
                  <a16:creationId xmlns:a16="http://schemas.microsoft.com/office/drawing/2014/main" id="{0D4A09D9-7B5A-45ED-86BB-2180FE1803C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77825" y="80430"/>
              <a:ext cx="228600"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51257308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p:cNvSpPr>
            <a:spLocks noGrp="1" noChangeArrowheads="1"/>
          </p:cNvSpPr>
          <p:nvPr>
            <p:ph type="ftr" sz="quarter" idx="10"/>
          </p:nvPr>
        </p:nvSpPr>
        <p:spPr>
          <a:ln/>
        </p:spPr>
        <p:txBody>
          <a:bodyPr/>
          <a:lstStyle>
            <a:lvl1pPr>
              <a:defRPr/>
            </a:lvl1pPr>
          </a:lstStyle>
          <a:p>
            <a:pPr>
              <a:defRPr/>
            </a:pPr>
            <a:r>
              <a:rPr lang="en-US" altLang="ja-JP"/>
              <a:t>[1/14]</a:t>
            </a:r>
            <a:endParaRPr lang="en-US" altLang="ja-JP" dirty="0"/>
          </a:p>
        </p:txBody>
      </p:sp>
      <p:sp>
        <p:nvSpPr>
          <p:cNvPr id="5" name="Rectangle 15"/>
          <p:cNvSpPr>
            <a:spLocks noGrp="1" noChangeArrowheads="1"/>
          </p:cNvSpPr>
          <p:nvPr>
            <p:ph type="dt" sz="half" idx="11"/>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5721010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457200"/>
            <a:ext cx="2057400" cy="5410200"/>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457200"/>
            <a:ext cx="6019800" cy="5410200"/>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p:cNvSpPr>
            <a:spLocks noGrp="1" noChangeArrowheads="1"/>
          </p:cNvSpPr>
          <p:nvPr>
            <p:ph type="ftr" sz="quarter" idx="10"/>
          </p:nvPr>
        </p:nvSpPr>
        <p:spPr>
          <a:ln/>
        </p:spPr>
        <p:txBody>
          <a:bodyPr/>
          <a:lstStyle>
            <a:lvl1pPr>
              <a:defRPr/>
            </a:lvl1pPr>
          </a:lstStyle>
          <a:p>
            <a:pPr>
              <a:defRPr/>
            </a:pPr>
            <a:r>
              <a:rPr lang="en-US" altLang="ja-JP"/>
              <a:t>[1/14]</a:t>
            </a:r>
            <a:endParaRPr lang="en-US" altLang="ja-JP" dirty="0"/>
          </a:p>
        </p:txBody>
      </p:sp>
      <p:sp>
        <p:nvSpPr>
          <p:cNvPr id="5" name="Rectangle 15"/>
          <p:cNvSpPr>
            <a:spLocks noGrp="1" noChangeArrowheads="1"/>
          </p:cNvSpPr>
          <p:nvPr>
            <p:ph type="dt" sz="half" idx="11"/>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210325468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p:cNvSpPr>
            <a:spLocks noGrp="1" noChangeArrowheads="1"/>
          </p:cNvSpPr>
          <p:nvPr>
            <p:ph type="ftr" sz="quarter" idx="10"/>
          </p:nvPr>
        </p:nvSpPr>
        <p:spPr>
          <a:ln/>
        </p:spPr>
        <p:txBody>
          <a:bodyPr/>
          <a:lstStyle>
            <a:lvl1pPr>
              <a:defRPr/>
            </a:lvl1pPr>
          </a:lstStyle>
          <a:p>
            <a:pPr>
              <a:defRPr/>
            </a:pPr>
            <a:r>
              <a:rPr lang="en-US" altLang="ja-JP"/>
              <a:t>[1/14]</a:t>
            </a:r>
            <a:endParaRPr lang="en-US" altLang="ja-JP" dirty="0"/>
          </a:p>
        </p:txBody>
      </p:sp>
      <p:sp>
        <p:nvSpPr>
          <p:cNvPr id="5" name="Rectangle 15"/>
          <p:cNvSpPr>
            <a:spLocks noGrp="1" noChangeArrowheads="1"/>
          </p:cNvSpPr>
          <p:nvPr>
            <p:ph type="dt" sz="half" idx="11"/>
          </p:nvPr>
        </p:nvSpPr>
        <p:spPr>
          <a:ln/>
        </p:spPr>
        <p:txBody>
          <a:bodyPr/>
          <a:lstStyle>
            <a:lvl1pPr>
              <a:defRPr/>
            </a:lvl1pPr>
          </a:lstStyle>
          <a:p>
            <a:pPr>
              <a:defRPr/>
            </a:pPr>
            <a:endParaRPr lang="en-US" altLang="ja-JP" dirty="0"/>
          </a:p>
        </p:txBody>
      </p:sp>
      <p:sp>
        <p:nvSpPr>
          <p:cNvPr id="6" name="タイトル 5"/>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05130763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4" name="Rectangle 2"/>
          <p:cNvSpPr>
            <a:spLocks noChangeArrowheads="1"/>
          </p:cNvSpPr>
          <p:nvPr/>
        </p:nvSpPr>
        <p:spPr bwMode="hidden">
          <a:xfrm>
            <a:off x="0" y="0"/>
            <a:ext cx="3505200" cy="685800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kumimoji="0" lang="ja-JP" altLang="ja-JP" sz="1800" b="0" dirty="0">
              <a:latin typeface="Times New Roman" pitchFamily="18" charset="0"/>
            </a:endParaRPr>
          </a:p>
        </p:txBody>
      </p:sp>
      <p:sp>
        <p:nvSpPr>
          <p:cNvPr id="5" name="Rectangle 3"/>
          <p:cNvSpPr>
            <a:spLocks noChangeArrowheads="1"/>
          </p:cNvSpPr>
          <p:nvPr/>
        </p:nvSpPr>
        <p:spPr bwMode="hidden">
          <a:xfrm>
            <a:off x="1716088" y="1700213"/>
            <a:ext cx="7427912" cy="3816350"/>
          </a:xfrm>
          <a:prstGeom prst="rect">
            <a:avLst/>
          </a:prstGeom>
          <a:solidFill>
            <a:schemeClr val="bg2"/>
          </a:solidFill>
          <a:ln w="9525">
            <a:noFill/>
            <a:miter lim="800000"/>
            <a:headEnd/>
            <a:tailEnd/>
          </a:ln>
        </p:spPr>
        <p:txBody>
          <a:bodyPr/>
          <a:lstStyle/>
          <a:p>
            <a:pPr algn="l">
              <a:defRPr/>
            </a:pPr>
            <a:endParaRPr kumimoji="0" lang="ja-JP" altLang="ja-JP" sz="1800" b="0" dirty="0">
              <a:latin typeface="Times New Roman" pitchFamily="18" charset="0"/>
            </a:endParaRPr>
          </a:p>
        </p:txBody>
      </p:sp>
      <p:sp>
        <p:nvSpPr>
          <p:cNvPr id="6" name="Rectangle 4"/>
          <p:cNvSpPr>
            <a:spLocks noChangeArrowheads="1"/>
          </p:cNvSpPr>
          <p:nvPr/>
        </p:nvSpPr>
        <p:spPr bwMode="auto">
          <a:xfrm>
            <a:off x="573089" y="3582988"/>
            <a:ext cx="576262" cy="641350"/>
          </a:xfrm>
          <a:prstGeom prst="rect">
            <a:avLst/>
          </a:prstGeom>
          <a:solidFill>
            <a:schemeClr val="accent2"/>
          </a:solidFill>
          <a:ln w="9525">
            <a:noFill/>
            <a:miter lim="800000"/>
            <a:headEnd/>
            <a:tailEnd/>
          </a:ln>
        </p:spPr>
        <p:txBody>
          <a:bodyPr/>
          <a:lstStyle/>
          <a:p>
            <a:pPr algn="l">
              <a:defRPr/>
            </a:pPr>
            <a:endParaRPr kumimoji="0" lang="ja-JP" altLang="ja-JP" sz="1800" b="0" dirty="0">
              <a:latin typeface="Times New Roman" pitchFamily="18" charset="0"/>
            </a:endParaRPr>
          </a:p>
        </p:txBody>
      </p:sp>
      <p:sp>
        <p:nvSpPr>
          <p:cNvPr id="7" name="Rectangle 5"/>
          <p:cNvSpPr>
            <a:spLocks noChangeArrowheads="1"/>
          </p:cNvSpPr>
          <p:nvPr/>
        </p:nvSpPr>
        <p:spPr bwMode="auto">
          <a:xfrm>
            <a:off x="1716089" y="1690690"/>
            <a:ext cx="574675" cy="642937"/>
          </a:xfrm>
          <a:prstGeom prst="rect">
            <a:avLst/>
          </a:prstGeom>
          <a:solidFill>
            <a:schemeClr val="folHlink"/>
          </a:solidFill>
          <a:ln w="9525">
            <a:noFill/>
            <a:miter lim="800000"/>
            <a:headEnd/>
            <a:tailEnd/>
          </a:ln>
        </p:spPr>
        <p:txBody>
          <a:bodyPr/>
          <a:lstStyle/>
          <a:p>
            <a:pPr algn="l">
              <a:defRPr/>
            </a:pPr>
            <a:endParaRPr kumimoji="0" lang="ja-JP" altLang="ja-JP" sz="1800" b="0" dirty="0">
              <a:latin typeface="Times New Roman" pitchFamily="18" charset="0"/>
            </a:endParaRPr>
          </a:p>
        </p:txBody>
      </p:sp>
      <p:sp>
        <p:nvSpPr>
          <p:cNvPr id="8" name="Rectangle 6"/>
          <p:cNvSpPr>
            <a:spLocks noChangeArrowheads="1"/>
          </p:cNvSpPr>
          <p:nvPr/>
        </p:nvSpPr>
        <p:spPr bwMode="auto">
          <a:xfrm>
            <a:off x="1141413" y="3582988"/>
            <a:ext cx="584200" cy="641350"/>
          </a:xfrm>
          <a:prstGeom prst="rect">
            <a:avLst/>
          </a:prstGeom>
          <a:solidFill>
            <a:schemeClr val="bg2"/>
          </a:solidFill>
          <a:ln w="9525">
            <a:noFill/>
            <a:miter lim="800000"/>
            <a:headEnd/>
            <a:tailEnd/>
          </a:ln>
        </p:spPr>
        <p:txBody>
          <a:bodyPr/>
          <a:lstStyle/>
          <a:p>
            <a:pPr algn="l">
              <a:defRPr/>
            </a:pPr>
            <a:endParaRPr kumimoji="0" lang="ja-JP" altLang="ja-JP" sz="1800" b="0" dirty="0">
              <a:latin typeface="Times New Roman" pitchFamily="18" charset="0"/>
            </a:endParaRPr>
          </a:p>
        </p:txBody>
      </p:sp>
      <p:sp>
        <p:nvSpPr>
          <p:cNvPr id="9" name="Rectangle 7"/>
          <p:cNvSpPr>
            <a:spLocks noChangeArrowheads="1"/>
          </p:cNvSpPr>
          <p:nvPr/>
        </p:nvSpPr>
        <p:spPr bwMode="auto">
          <a:xfrm>
            <a:off x="2281239" y="1690690"/>
            <a:ext cx="585787" cy="642937"/>
          </a:xfrm>
          <a:prstGeom prst="rect">
            <a:avLst/>
          </a:prstGeom>
          <a:solidFill>
            <a:schemeClr val="accent2"/>
          </a:solidFill>
          <a:ln w="9525">
            <a:noFill/>
            <a:miter lim="800000"/>
            <a:headEnd/>
            <a:tailEnd/>
          </a:ln>
        </p:spPr>
        <p:txBody>
          <a:bodyPr/>
          <a:lstStyle/>
          <a:p>
            <a:pPr algn="l">
              <a:defRPr/>
            </a:pPr>
            <a:endParaRPr kumimoji="0" lang="ja-JP" altLang="ja-JP" sz="1800" b="0" dirty="0">
              <a:latin typeface="Times New Roman" pitchFamily="18" charset="0"/>
            </a:endParaRPr>
          </a:p>
        </p:txBody>
      </p:sp>
      <p:sp>
        <p:nvSpPr>
          <p:cNvPr id="10" name="Rectangle 8"/>
          <p:cNvSpPr>
            <a:spLocks noChangeArrowheads="1"/>
          </p:cNvSpPr>
          <p:nvPr/>
        </p:nvSpPr>
        <p:spPr bwMode="auto">
          <a:xfrm>
            <a:off x="1141413" y="2324102"/>
            <a:ext cx="584200" cy="633413"/>
          </a:xfrm>
          <a:prstGeom prst="rect">
            <a:avLst/>
          </a:prstGeom>
          <a:solidFill>
            <a:schemeClr val="folHlink"/>
          </a:solidFill>
          <a:ln w="9525">
            <a:noFill/>
            <a:miter lim="800000"/>
            <a:headEnd/>
            <a:tailEnd/>
          </a:ln>
        </p:spPr>
        <p:txBody>
          <a:bodyPr/>
          <a:lstStyle/>
          <a:p>
            <a:pPr algn="l">
              <a:defRPr/>
            </a:pPr>
            <a:endParaRPr kumimoji="0" lang="ja-JP" altLang="ja-JP" sz="1800" b="0" dirty="0">
              <a:latin typeface="Times New Roman" pitchFamily="18" charset="0"/>
            </a:endParaRPr>
          </a:p>
        </p:txBody>
      </p:sp>
      <p:sp>
        <p:nvSpPr>
          <p:cNvPr id="11" name="Rectangle 9"/>
          <p:cNvSpPr>
            <a:spLocks noChangeArrowheads="1"/>
          </p:cNvSpPr>
          <p:nvPr/>
        </p:nvSpPr>
        <p:spPr bwMode="auto">
          <a:xfrm>
            <a:off x="1" y="2324102"/>
            <a:ext cx="582613" cy="633413"/>
          </a:xfrm>
          <a:prstGeom prst="rect">
            <a:avLst/>
          </a:prstGeom>
          <a:solidFill>
            <a:schemeClr val="bg2"/>
          </a:solidFill>
          <a:ln w="9525">
            <a:noFill/>
            <a:miter lim="800000"/>
            <a:headEnd/>
            <a:tailEnd/>
          </a:ln>
        </p:spPr>
        <p:txBody>
          <a:bodyPr/>
          <a:lstStyle/>
          <a:p>
            <a:pPr algn="l">
              <a:defRPr/>
            </a:pPr>
            <a:endParaRPr kumimoji="0" lang="ja-JP" altLang="ja-JP" sz="1800" b="0" dirty="0">
              <a:latin typeface="Times New Roman" pitchFamily="18" charset="0"/>
            </a:endParaRPr>
          </a:p>
        </p:txBody>
      </p:sp>
      <p:sp>
        <p:nvSpPr>
          <p:cNvPr id="12" name="Rectangle 10"/>
          <p:cNvSpPr>
            <a:spLocks noChangeArrowheads="1"/>
          </p:cNvSpPr>
          <p:nvPr/>
        </p:nvSpPr>
        <p:spPr bwMode="auto">
          <a:xfrm>
            <a:off x="1716089" y="2324102"/>
            <a:ext cx="574675" cy="633413"/>
          </a:xfrm>
          <a:prstGeom prst="rect">
            <a:avLst/>
          </a:prstGeom>
          <a:solidFill>
            <a:schemeClr val="accent2"/>
          </a:solidFill>
          <a:ln w="9525">
            <a:noFill/>
            <a:miter lim="800000"/>
            <a:headEnd/>
            <a:tailEnd/>
          </a:ln>
        </p:spPr>
        <p:txBody>
          <a:bodyPr/>
          <a:lstStyle/>
          <a:p>
            <a:pPr algn="l">
              <a:defRPr/>
            </a:pPr>
            <a:endParaRPr kumimoji="0" lang="ja-JP" altLang="ja-JP" sz="1800" b="0" dirty="0">
              <a:latin typeface="Times New Roman" pitchFamily="18" charset="0"/>
            </a:endParaRPr>
          </a:p>
        </p:txBody>
      </p:sp>
      <p:sp>
        <p:nvSpPr>
          <p:cNvPr id="13" name="Rectangle 11"/>
          <p:cNvSpPr>
            <a:spLocks noChangeArrowheads="1"/>
          </p:cNvSpPr>
          <p:nvPr userDrawn="1"/>
        </p:nvSpPr>
        <p:spPr bwMode="auto">
          <a:xfrm>
            <a:off x="573089" y="2947990"/>
            <a:ext cx="576262" cy="644525"/>
          </a:xfrm>
          <a:prstGeom prst="rect">
            <a:avLst/>
          </a:prstGeom>
          <a:solidFill>
            <a:schemeClr val="folHlink"/>
          </a:solidFill>
          <a:ln w="9525">
            <a:noFill/>
            <a:miter lim="800000"/>
            <a:headEnd/>
            <a:tailEnd/>
          </a:ln>
        </p:spPr>
        <p:txBody>
          <a:bodyPr/>
          <a:lstStyle/>
          <a:p>
            <a:pPr algn="l">
              <a:defRPr/>
            </a:pPr>
            <a:endParaRPr kumimoji="0" lang="ja-JP" altLang="ja-JP" sz="1800" b="0" dirty="0">
              <a:latin typeface="Times New Roman" pitchFamily="18" charset="0"/>
            </a:endParaRPr>
          </a:p>
        </p:txBody>
      </p:sp>
      <p:sp>
        <p:nvSpPr>
          <p:cNvPr id="14" name="Rectangle 12"/>
          <p:cNvSpPr>
            <a:spLocks noChangeArrowheads="1"/>
          </p:cNvSpPr>
          <p:nvPr/>
        </p:nvSpPr>
        <p:spPr bwMode="auto">
          <a:xfrm>
            <a:off x="1141413" y="2947990"/>
            <a:ext cx="584200" cy="644525"/>
          </a:xfrm>
          <a:prstGeom prst="rect">
            <a:avLst/>
          </a:prstGeom>
          <a:solidFill>
            <a:schemeClr val="accent2"/>
          </a:solidFill>
          <a:ln w="9525">
            <a:noFill/>
            <a:miter lim="800000"/>
            <a:headEnd/>
            <a:tailEnd/>
          </a:ln>
        </p:spPr>
        <p:txBody>
          <a:bodyPr/>
          <a:lstStyle/>
          <a:p>
            <a:pPr algn="l">
              <a:defRPr/>
            </a:pPr>
            <a:endParaRPr kumimoji="0" lang="ja-JP" altLang="ja-JP" sz="1800" b="0" dirty="0">
              <a:latin typeface="Times New Roman" pitchFamily="18" charset="0"/>
            </a:endParaRPr>
          </a:p>
        </p:txBody>
      </p:sp>
      <p:sp>
        <p:nvSpPr>
          <p:cNvPr id="15" name="Rectangle 18"/>
          <p:cNvSpPr>
            <a:spLocks noChangeArrowheads="1"/>
          </p:cNvSpPr>
          <p:nvPr userDrawn="1"/>
        </p:nvSpPr>
        <p:spPr bwMode="auto">
          <a:xfrm>
            <a:off x="539750" y="4221163"/>
            <a:ext cx="647700" cy="647700"/>
          </a:xfrm>
          <a:prstGeom prst="rect">
            <a:avLst/>
          </a:prstGeom>
          <a:solidFill>
            <a:schemeClr val="bg2"/>
          </a:solidFill>
          <a:ln w="9525">
            <a:noFill/>
            <a:miter lim="800000"/>
            <a:headEnd/>
            <a:tailEnd/>
          </a:ln>
        </p:spPr>
        <p:txBody>
          <a:bodyPr/>
          <a:lstStyle/>
          <a:p>
            <a:pPr algn="l">
              <a:defRPr/>
            </a:pPr>
            <a:endParaRPr kumimoji="0" lang="ja-JP" altLang="ja-JP" sz="1800" b="0" dirty="0">
              <a:latin typeface="Times New Roman" pitchFamily="18" charset="0"/>
            </a:endParaRPr>
          </a:p>
        </p:txBody>
      </p:sp>
      <p:sp>
        <p:nvSpPr>
          <p:cNvPr id="16" name="Rectangle 19"/>
          <p:cNvSpPr>
            <a:spLocks noChangeArrowheads="1"/>
          </p:cNvSpPr>
          <p:nvPr userDrawn="1"/>
        </p:nvSpPr>
        <p:spPr bwMode="auto">
          <a:xfrm>
            <a:off x="1179513" y="4076702"/>
            <a:ext cx="800100" cy="792163"/>
          </a:xfrm>
          <a:prstGeom prst="rect">
            <a:avLst/>
          </a:prstGeom>
          <a:solidFill>
            <a:schemeClr val="bg2"/>
          </a:solidFill>
          <a:ln w="9525">
            <a:noFill/>
            <a:miter lim="800000"/>
            <a:headEnd/>
            <a:tailEnd/>
          </a:ln>
        </p:spPr>
        <p:txBody>
          <a:bodyPr/>
          <a:lstStyle/>
          <a:p>
            <a:pPr algn="l">
              <a:defRPr/>
            </a:pPr>
            <a:endParaRPr kumimoji="0" lang="ja-JP" altLang="ja-JP" sz="1800" b="0" dirty="0">
              <a:latin typeface="Times New Roman" pitchFamily="18" charset="0"/>
            </a:endParaRPr>
          </a:p>
        </p:txBody>
      </p:sp>
      <p:sp>
        <p:nvSpPr>
          <p:cNvPr id="17" name="Rectangle 20"/>
          <p:cNvSpPr>
            <a:spLocks noChangeArrowheads="1"/>
          </p:cNvSpPr>
          <p:nvPr userDrawn="1"/>
        </p:nvSpPr>
        <p:spPr bwMode="auto">
          <a:xfrm>
            <a:off x="34926" y="4221163"/>
            <a:ext cx="576263" cy="647700"/>
          </a:xfrm>
          <a:prstGeom prst="rect">
            <a:avLst/>
          </a:prstGeom>
          <a:solidFill>
            <a:schemeClr val="accent2"/>
          </a:solidFill>
          <a:ln w="9525">
            <a:noFill/>
            <a:miter lim="800000"/>
            <a:headEnd/>
            <a:tailEnd/>
          </a:ln>
        </p:spPr>
        <p:txBody>
          <a:bodyPr/>
          <a:lstStyle/>
          <a:p>
            <a:pPr algn="l">
              <a:defRPr/>
            </a:pPr>
            <a:endParaRPr kumimoji="0" lang="ja-JP" altLang="ja-JP" sz="1800" b="0" dirty="0">
              <a:latin typeface="Times New Roman" pitchFamily="18" charset="0"/>
            </a:endParaRPr>
          </a:p>
        </p:txBody>
      </p:sp>
      <p:sp>
        <p:nvSpPr>
          <p:cNvPr id="18" name="Rectangle 21"/>
          <p:cNvSpPr>
            <a:spLocks noChangeArrowheads="1"/>
          </p:cNvSpPr>
          <p:nvPr userDrawn="1"/>
        </p:nvSpPr>
        <p:spPr bwMode="auto">
          <a:xfrm>
            <a:off x="34925" y="3644900"/>
            <a:ext cx="504825" cy="573088"/>
          </a:xfrm>
          <a:prstGeom prst="rect">
            <a:avLst/>
          </a:prstGeom>
          <a:solidFill>
            <a:schemeClr val="folHlink"/>
          </a:solidFill>
          <a:ln w="9525">
            <a:noFill/>
            <a:miter lim="800000"/>
            <a:headEnd/>
            <a:tailEnd/>
          </a:ln>
        </p:spPr>
        <p:txBody>
          <a:bodyPr/>
          <a:lstStyle/>
          <a:p>
            <a:pPr algn="l">
              <a:defRPr/>
            </a:pPr>
            <a:endParaRPr kumimoji="0" lang="ja-JP" altLang="ja-JP" sz="1800" b="0" dirty="0">
              <a:latin typeface="Times New Roman" pitchFamily="18" charset="0"/>
            </a:endParaRPr>
          </a:p>
        </p:txBody>
      </p:sp>
      <p:sp>
        <p:nvSpPr>
          <p:cNvPr id="19" name="Rectangle 22"/>
          <p:cNvSpPr>
            <a:spLocks noChangeArrowheads="1"/>
          </p:cNvSpPr>
          <p:nvPr/>
        </p:nvSpPr>
        <p:spPr bwMode="auto">
          <a:xfrm>
            <a:off x="2281239" y="1066800"/>
            <a:ext cx="585787" cy="635000"/>
          </a:xfrm>
          <a:prstGeom prst="rect">
            <a:avLst/>
          </a:prstGeom>
          <a:solidFill>
            <a:schemeClr val="folHlink"/>
          </a:solidFill>
          <a:ln w="9525">
            <a:noFill/>
            <a:miter lim="800000"/>
            <a:headEnd/>
            <a:tailEnd/>
          </a:ln>
        </p:spPr>
        <p:txBody>
          <a:bodyPr/>
          <a:lstStyle/>
          <a:p>
            <a:pPr algn="l">
              <a:defRPr/>
            </a:pPr>
            <a:endParaRPr kumimoji="0" lang="ja-JP" altLang="ja-JP" sz="1800" b="0" dirty="0">
              <a:latin typeface="Times New Roman" pitchFamily="18" charset="0"/>
            </a:endParaRPr>
          </a:p>
        </p:txBody>
      </p:sp>
      <p:sp>
        <p:nvSpPr>
          <p:cNvPr id="20" name="Rectangle 23"/>
          <p:cNvSpPr>
            <a:spLocks noChangeArrowheads="1"/>
          </p:cNvSpPr>
          <p:nvPr userDrawn="1"/>
        </p:nvSpPr>
        <p:spPr bwMode="auto">
          <a:xfrm>
            <a:off x="1187450" y="4724402"/>
            <a:ext cx="800100" cy="792163"/>
          </a:xfrm>
          <a:prstGeom prst="rect">
            <a:avLst/>
          </a:prstGeom>
          <a:solidFill>
            <a:schemeClr val="bg2"/>
          </a:solidFill>
          <a:ln w="9525">
            <a:noFill/>
            <a:miter lim="800000"/>
            <a:headEnd/>
            <a:tailEnd/>
          </a:ln>
        </p:spPr>
        <p:txBody>
          <a:bodyPr/>
          <a:lstStyle/>
          <a:p>
            <a:pPr algn="l">
              <a:defRPr/>
            </a:pPr>
            <a:endParaRPr kumimoji="0" lang="ja-JP" altLang="ja-JP" sz="1800" b="0" dirty="0">
              <a:latin typeface="Times New Roman" pitchFamily="18" charset="0"/>
            </a:endParaRPr>
          </a:p>
        </p:txBody>
      </p:sp>
      <p:sp>
        <p:nvSpPr>
          <p:cNvPr id="21" name="Rectangle 24"/>
          <p:cNvSpPr>
            <a:spLocks noChangeArrowheads="1"/>
          </p:cNvSpPr>
          <p:nvPr userDrawn="1"/>
        </p:nvSpPr>
        <p:spPr bwMode="auto">
          <a:xfrm>
            <a:off x="611188" y="4868863"/>
            <a:ext cx="800100" cy="647700"/>
          </a:xfrm>
          <a:prstGeom prst="rect">
            <a:avLst/>
          </a:prstGeom>
          <a:solidFill>
            <a:schemeClr val="bg2"/>
          </a:solidFill>
          <a:ln w="9525">
            <a:noFill/>
            <a:miter lim="800000"/>
            <a:headEnd/>
            <a:tailEnd/>
          </a:ln>
        </p:spPr>
        <p:txBody>
          <a:bodyPr/>
          <a:lstStyle/>
          <a:p>
            <a:pPr algn="l">
              <a:defRPr/>
            </a:pPr>
            <a:endParaRPr kumimoji="0" lang="ja-JP" altLang="ja-JP" sz="1800" b="0" dirty="0">
              <a:latin typeface="Times New Roman" pitchFamily="18" charset="0"/>
            </a:endParaRPr>
          </a:p>
        </p:txBody>
      </p:sp>
      <p:sp>
        <p:nvSpPr>
          <p:cNvPr id="22" name="Rectangle 25"/>
          <p:cNvSpPr>
            <a:spLocks noChangeArrowheads="1"/>
          </p:cNvSpPr>
          <p:nvPr userDrawn="1"/>
        </p:nvSpPr>
        <p:spPr bwMode="auto">
          <a:xfrm>
            <a:off x="34925" y="4868863"/>
            <a:ext cx="800100" cy="647700"/>
          </a:xfrm>
          <a:prstGeom prst="rect">
            <a:avLst/>
          </a:prstGeom>
          <a:solidFill>
            <a:schemeClr val="bg2"/>
          </a:solidFill>
          <a:ln w="9525">
            <a:noFill/>
            <a:miter lim="800000"/>
            <a:headEnd/>
            <a:tailEnd/>
          </a:ln>
        </p:spPr>
        <p:txBody>
          <a:bodyPr/>
          <a:lstStyle/>
          <a:p>
            <a:pPr algn="l">
              <a:defRPr/>
            </a:pPr>
            <a:endParaRPr kumimoji="0" lang="ja-JP" altLang="ja-JP" sz="1800" b="0" dirty="0">
              <a:latin typeface="Times New Roman" pitchFamily="18" charset="0"/>
            </a:endParaRPr>
          </a:p>
        </p:txBody>
      </p:sp>
      <p:sp>
        <p:nvSpPr>
          <p:cNvPr id="236560" name="Rectangle 16"/>
          <p:cNvSpPr>
            <a:spLocks noGrp="1" noChangeArrowheads="1"/>
          </p:cNvSpPr>
          <p:nvPr>
            <p:ph type="ctrTitle"/>
          </p:nvPr>
        </p:nvSpPr>
        <p:spPr>
          <a:xfrm>
            <a:off x="2971800" y="1773240"/>
            <a:ext cx="6019800" cy="3095625"/>
          </a:xfrm>
        </p:spPr>
        <p:txBody>
          <a:bodyPr/>
          <a:lstStyle>
            <a:lvl1pPr>
              <a:defRPr sz="3750">
                <a:solidFill>
                  <a:srgbClr val="FFFFFF"/>
                </a:solidFill>
              </a:defRPr>
            </a:lvl1pPr>
          </a:lstStyle>
          <a:p>
            <a:r>
              <a:rPr lang="ja-JP" altLang="en-US"/>
              <a:t>マスタ タイトルの書式設定</a:t>
            </a:r>
          </a:p>
        </p:txBody>
      </p:sp>
      <p:sp>
        <p:nvSpPr>
          <p:cNvPr id="236561" name="Rectangle 17"/>
          <p:cNvSpPr>
            <a:spLocks noGrp="1" noChangeArrowheads="1"/>
          </p:cNvSpPr>
          <p:nvPr>
            <p:ph type="subTitle" idx="1"/>
          </p:nvPr>
        </p:nvSpPr>
        <p:spPr>
          <a:xfrm>
            <a:off x="3635376" y="5084765"/>
            <a:ext cx="5356225" cy="935037"/>
          </a:xfrm>
        </p:spPr>
        <p:txBody>
          <a:bodyPr/>
          <a:lstStyle>
            <a:lvl1pPr marL="0" indent="0">
              <a:buFont typeface="Wingdings" pitchFamily="2" charset="2"/>
              <a:buNone/>
              <a:defRPr sz="2550"/>
            </a:lvl1pPr>
          </a:lstStyle>
          <a:p>
            <a:r>
              <a:rPr lang="ja-JP" altLang="en-US"/>
              <a:t>マスタ サブタイトルの書式設定</a:t>
            </a:r>
          </a:p>
        </p:txBody>
      </p:sp>
      <p:sp>
        <p:nvSpPr>
          <p:cNvPr id="23" name="Rectangle 13"/>
          <p:cNvSpPr>
            <a:spLocks noGrp="1" noChangeArrowheads="1"/>
          </p:cNvSpPr>
          <p:nvPr>
            <p:ph type="dt" sz="half" idx="10"/>
          </p:nvPr>
        </p:nvSpPr>
        <p:spPr>
          <a:xfrm>
            <a:off x="457200" y="6248400"/>
            <a:ext cx="2133600" cy="457200"/>
          </a:xfrm>
        </p:spPr>
        <p:txBody>
          <a:bodyPr/>
          <a:lstStyle>
            <a:lvl1pPr>
              <a:defRPr/>
            </a:lvl1pPr>
          </a:lstStyle>
          <a:p>
            <a:pPr>
              <a:defRPr/>
            </a:pPr>
            <a:endParaRPr lang="en-US" altLang="ja-JP" dirty="0"/>
          </a:p>
        </p:txBody>
      </p:sp>
      <p:sp>
        <p:nvSpPr>
          <p:cNvPr id="24" name="Rectangle 14"/>
          <p:cNvSpPr>
            <a:spLocks noGrp="1" noChangeArrowheads="1"/>
          </p:cNvSpPr>
          <p:nvPr>
            <p:ph type="ftr" sz="quarter" idx="11"/>
          </p:nvPr>
        </p:nvSpPr>
        <p:spPr/>
        <p:txBody>
          <a:bodyPr/>
          <a:lstStyle>
            <a:lvl1pPr>
              <a:defRPr/>
            </a:lvl1pPr>
          </a:lstStyle>
          <a:p>
            <a:pPr>
              <a:defRPr/>
            </a:pPr>
            <a:r>
              <a:rPr lang="en-US" altLang="ja-JP"/>
              <a:t>[1/14]</a:t>
            </a:r>
            <a:endParaRPr lang="en-US" altLang="ja-JP" dirty="0"/>
          </a:p>
        </p:txBody>
      </p:sp>
      <p:sp>
        <p:nvSpPr>
          <p:cNvPr id="25" name="Rectangle 15"/>
          <p:cNvSpPr>
            <a:spLocks noGrp="1" noChangeArrowheads="1"/>
          </p:cNvSpPr>
          <p:nvPr>
            <p:ph type="sldNum" sz="quarter" idx="12"/>
          </p:nvPr>
        </p:nvSpPr>
        <p:spPr bwMode="auto">
          <a:xfrm>
            <a:off x="6553200" y="6248400"/>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kumimoji="0" b="0">
                <a:latin typeface="Arial Black" pitchFamily="34" charset="0"/>
              </a:defRPr>
            </a:lvl1pPr>
          </a:lstStyle>
          <a:p>
            <a:pPr>
              <a:defRPr/>
            </a:pPr>
            <a:fld id="{465DD78D-523D-4E50-86EE-678009299DF6}" type="slidenum">
              <a:rPr lang="en-US" altLang="ja-JP"/>
              <a:pPr>
                <a:defRPr/>
              </a:pPr>
              <a:t>‹#›</a:t>
            </a:fld>
            <a:endParaRPr lang="en-US" altLang="ja-JP" dirty="0"/>
          </a:p>
        </p:txBody>
      </p:sp>
    </p:spTree>
    <p:extLst>
      <p:ext uri="{BB962C8B-B14F-4D97-AF65-F5344CB8AC3E}">
        <p14:creationId xmlns:p14="http://schemas.microsoft.com/office/powerpoint/2010/main" val="1978092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p:cNvSpPr>
            <a:spLocks noGrp="1" noChangeArrowheads="1"/>
          </p:cNvSpPr>
          <p:nvPr>
            <p:ph type="ftr" sz="quarter" idx="10"/>
          </p:nvPr>
        </p:nvSpPr>
        <p:spPr>
          <a:ln/>
        </p:spPr>
        <p:txBody>
          <a:bodyPr/>
          <a:lstStyle>
            <a:lvl1pPr>
              <a:defRPr/>
            </a:lvl1pPr>
          </a:lstStyle>
          <a:p>
            <a:pPr>
              <a:defRPr/>
            </a:pPr>
            <a:r>
              <a:rPr lang="en-US" altLang="ja-JP"/>
              <a:t>[1/14]</a:t>
            </a:r>
            <a:endParaRPr lang="en-US" altLang="ja-JP" dirty="0"/>
          </a:p>
        </p:txBody>
      </p:sp>
      <p:sp>
        <p:nvSpPr>
          <p:cNvPr id="5" name="Rectangle 15"/>
          <p:cNvSpPr>
            <a:spLocks noGrp="1" noChangeArrowheads="1"/>
          </p:cNvSpPr>
          <p:nvPr>
            <p:ph type="dt" sz="half" idx="11"/>
          </p:nvPr>
        </p:nvSpPr>
        <p:spPr>
          <a:ln/>
        </p:spPr>
        <p:txBody>
          <a:bodyPr/>
          <a:lstStyle>
            <a:lvl1pPr>
              <a:defRPr/>
            </a:lvl1pPr>
          </a:lstStyle>
          <a:p>
            <a:pPr>
              <a:defRPr/>
            </a:pPr>
            <a:endParaRPr lang="en-US" altLang="ja-JP" dirty="0"/>
          </a:p>
        </p:txBody>
      </p:sp>
      <p:pic>
        <p:nvPicPr>
          <p:cNvPr id="102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79040" y="71441"/>
            <a:ext cx="1021453" cy="549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969358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2"/>
            <a:ext cx="7772400" cy="1362075"/>
          </a:xfrm>
        </p:spPr>
        <p:txBody>
          <a:bodyPr anchor="t"/>
          <a:lstStyle>
            <a:lvl1pPr algn="l">
              <a:defRPr sz="3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ja-JP" altLang="en-US"/>
              <a:t>マスタ テキストの書式設定</a:t>
            </a:r>
          </a:p>
        </p:txBody>
      </p:sp>
      <p:sp>
        <p:nvSpPr>
          <p:cNvPr id="4" name="Rectangle 2"/>
          <p:cNvSpPr>
            <a:spLocks noGrp="1" noChangeArrowheads="1"/>
          </p:cNvSpPr>
          <p:nvPr>
            <p:ph type="ftr" sz="quarter" idx="10"/>
          </p:nvPr>
        </p:nvSpPr>
        <p:spPr>
          <a:ln/>
        </p:spPr>
        <p:txBody>
          <a:bodyPr/>
          <a:lstStyle>
            <a:lvl1pPr>
              <a:defRPr/>
            </a:lvl1pPr>
          </a:lstStyle>
          <a:p>
            <a:pPr>
              <a:defRPr/>
            </a:pPr>
            <a:r>
              <a:rPr lang="en-US" altLang="ja-JP"/>
              <a:t>[1/14]</a:t>
            </a:r>
            <a:endParaRPr lang="en-US" altLang="ja-JP" dirty="0"/>
          </a:p>
        </p:txBody>
      </p:sp>
      <p:sp>
        <p:nvSpPr>
          <p:cNvPr id="5" name="Rectangle 15"/>
          <p:cNvSpPr>
            <a:spLocks noGrp="1" noChangeArrowheads="1"/>
          </p:cNvSpPr>
          <p:nvPr>
            <p:ph type="dt" sz="half" idx="11"/>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362438255"/>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981200"/>
            <a:ext cx="4038600" cy="3886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981200"/>
            <a:ext cx="4038600" cy="3886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2"/>
          <p:cNvSpPr>
            <a:spLocks noGrp="1" noChangeArrowheads="1"/>
          </p:cNvSpPr>
          <p:nvPr>
            <p:ph type="ftr" sz="quarter" idx="10"/>
          </p:nvPr>
        </p:nvSpPr>
        <p:spPr>
          <a:ln/>
        </p:spPr>
        <p:txBody>
          <a:bodyPr/>
          <a:lstStyle>
            <a:lvl1pPr>
              <a:defRPr/>
            </a:lvl1pPr>
          </a:lstStyle>
          <a:p>
            <a:pPr>
              <a:defRPr/>
            </a:pPr>
            <a:r>
              <a:rPr lang="en-US" altLang="ja-JP"/>
              <a:t>[1/14]</a:t>
            </a:r>
            <a:endParaRPr lang="en-US" altLang="ja-JP" dirty="0"/>
          </a:p>
        </p:txBody>
      </p:sp>
      <p:sp>
        <p:nvSpPr>
          <p:cNvPr id="6" name="Rectangle 15"/>
          <p:cNvSpPr>
            <a:spLocks noGrp="1" noChangeArrowheads="1"/>
          </p:cNvSpPr>
          <p:nvPr>
            <p:ph type="dt" sz="half" idx="11"/>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279812849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2"/>
          <p:cNvSpPr>
            <a:spLocks noGrp="1" noChangeArrowheads="1"/>
          </p:cNvSpPr>
          <p:nvPr>
            <p:ph type="ftr" sz="quarter" idx="10"/>
          </p:nvPr>
        </p:nvSpPr>
        <p:spPr>
          <a:ln/>
        </p:spPr>
        <p:txBody>
          <a:bodyPr/>
          <a:lstStyle>
            <a:lvl1pPr>
              <a:defRPr/>
            </a:lvl1pPr>
          </a:lstStyle>
          <a:p>
            <a:pPr>
              <a:defRPr/>
            </a:pPr>
            <a:r>
              <a:rPr lang="en-US" altLang="ja-JP"/>
              <a:t>[1/14]</a:t>
            </a:r>
            <a:endParaRPr lang="en-US" altLang="ja-JP" dirty="0"/>
          </a:p>
        </p:txBody>
      </p:sp>
      <p:sp>
        <p:nvSpPr>
          <p:cNvPr id="8" name="Rectangle 15"/>
          <p:cNvSpPr>
            <a:spLocks noGrp="1" noChangeArrowheads="1"/>
          </p:cNvSpPr>
          <p:nvPr>
            <p:ph type="dt" sz="half" idx="11"/>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8790987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2"/>
          <p:cNvSpPr>
            <a:spLocks noGrp="1" noChangeArrowheads="1"/>
          </p:cNvSpPr>
          <p:nvPr>
            <p:ph type="ftr" sz="quarter" idx="10"/>
          </p:nvPr>
        </p:nvSpPr>
        <p:spPr>
          <a:ln/>
        </p:spPr>
        <p:txBody>
          <a:bodyPr/>
          <a:lstStyle>
            <a:lvl1pPr>
              <a:defRPr/>
            </a:lvl1pPr>
          </a:lstStyle>
          <a:p>
            <a:pPr>
              <a:defRPr/>
            </a:pPr>
            <a:r>
              <a:rPr lang="en-US" altLang="ja-JP"/>
              <a:t>[1/14]</a:t>
            </a:r>
            <a:endParaRPr lang="en-US" altLang="ja-JP" dirty="0"/>
          </a:p>
        </p:txBody>
      </p:sp>
      <p:sp>
        <p:nvSpPr>
          <p:cNvPr id="4" name="Rectangle 15"/>
          <p:cNvSpPr>
            <a:spLocks noGrp="1" noChangeArrowheads="1"/>
          </p:cNvSpPr>
          <p:nvPr>
            <p:ph type="dt" sz="half" idx="11"/>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62336378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r>
              <a:rPr lang="en-US" altLang="ja-JP"/>
              <a:t>[1/14]</a:t>
            </a:r>
            <a:endParaRPr lang="en-US" altLang="ja-JP" dirty="0"/>
          </a:p>
        </p:txBody>
      </p:sp>
      <p:sp>
        <p:nvSpPr>
          <p:cNvPr id="3" name="Rectangle 15"/>
          <p:cNvSpPr>
            <a:spLocks noGrp="1" noChangeArrowheads="1"/>
          </p:cNvSpPr>
          <p:nvPr>
            <p:ph type="dt" sz="half" idx="11"/>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306131902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p:cNvSpPr>
            <a:spLocks noGrp="1" noChangeArrowheads="1"/>
          </p:cNvSpPr>
          <p:nvPr>
            <p:ph type="ftr" sz="quarter" idx="10"/>
          </p:nvPr>
        </p:nvSpPr>
        <p:spPr>
          <a:ln/>
        </p:spPr>
        <p:txBody>
          <a:bodyPr/>
          <a:lstStyle>
            <a:lvl1pPr>
              <a:defRPr/>
            </a:lvl1pPr>
          </a:lstStyle>
          <a:p>
            <a:pPr>
              <a:defRPr/>
            </a:pPr>
            <a:r>
              <a:rPr lang="en-US" altLang="ja-JP"/>
              <a:t>[1/14]</a:t>
            </a:r>
            <a:endParaRPr lang="en-US" altLang="ja-JP" dirty="0"/>
          </a:p>
        </p:txBody>
      </p:sp>
      <p:sp>
        <p:nvSpPr>
          <p:cNvPr id="5" name="Rectangle 15"/>
          <p:cNvSpPr>
            <a:spLocks noGrp="1" noChangeArrowheads="1"/>
          </p:cNvSpPr>
          <p:nvPr>
            <p:ph type="dt" sz="half" idx="11"/>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2925483220"/>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1" y="273050"/>
            <a:ext cx="3008313" cy="1162050"/>
          </a:xfrm>
        </p:spPr>
        <p:txBody>
          <a:bodyPr anchor="b"/>
          <a:lstStyle>
            <a:lvl1pPr algn="l">
              <a:defRPr sz="1500" b="1"/>
            </a:lvl1pPr>
          </a:lstStyle>
          <a:p>
            <a:r>
              <a:rPr lang="ja-JP" altLang="en-US"/>
              <a:t>マスタ タイトルの書式設定</a:t>
            </a:r>
          </a:p>
        </p:txBody>
      </p:sp>
      <p:sp>
        <p:nvSpPr>
          <p:cNvPr id="3" name="コンテンツ プレースホルダ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 テキストの書式設定</a:t>
            </a:r>
          </a:p>
        </p:txBody>
      </p:sp>
      <p:sp>
        <p:nvSpPr>
          <p:cNvPr id="5" name="Rectangle 2"/>
          <p:cNvSpPr>
            <a:spLocks noGrp="1" noChangeArrowheads="1"/>
          </p:cNvSpPr>
          <p:nvPr>
            <p:ph type="ftr" sz="quarter" idx="10"/>
          </p:nvPr>
        </p:nvSpPr>
        <p:spPr>
          <a:ln/>
        </p:spPr>
        <p:txBody>
          <a:bodyPr/>
          <a:lstStyle>
            <a:lvl1pPr>
              <a:defRPr/>
            </a:lvl1pPr>
          </a:lstStyle>
          <a:p>
            <a:pPr>
              <a:defRPr/>
            </a:pPr>
            <a:r>
              <a:rPr lang="en-US" altLang="ja-JP"/>
              <a:t>[1/14]</a:t>
            </a:r>
            <a:endParaRPr lang="en-US" altLang="ja-JP" dirty="0"/>
          </a:p>
        </p:txBody>
      </p:sp>
      <p:sp>
        <p:nvSpPr>
          <p:cNvPr id="6" name="Rectangle 15"/>
          <p:cNvSpPr>
            <a:spLocks noGrp="1" noChangeArrowheads="1"/>
          </p:cNvSpPr>
          <p:nvPr>
            <p:ph type="dt" sz="half" idx="11"/>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2007131203"/>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15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 テキストの書式設定</a:t>
            </a:r>
          </a:p>
        </p:txBody>
      </p:sp>
      <p:sp>
        <p:nvSpPr>
          <p:cNvPr id="5" name="Rectangle 2"/>
          <p:cNvSpPr>
            <a:spLocks noGrp="1" noChangeArrowheads="1"/>
          </p:cNvSpPr>
          <p:nvPr>
            <p:ph type="ftr" sz="quarter" idx="10"/>
          </p:nvPr>
        </p:nvSpPr>
        <p:spPr>
          <a:ln/>
        </p:spPr>
        <p:txBody>
          <a:bodyPr/>
          <a:lstStyle>
            <a:lvl1pPr>
              <a:defRPr/>
            </a:lvl1pPr>
          </a:lstStyle>
          <a:p>
            <a:pPr>
              <a:defRPr/>
            </a:pPr>
            <a:r>
              <a:rPr lang="en-US" altLang="ja-JP"/>
              <a:t>[1/14]</a:t>
            </a:r>
            <a:endParaRPr lang="en-US" altLang="ja-JP" dirty="0"/>
          </a:p>
        </p:txBody>
      </p:sp>
      <p:sp>
        <p:nvSpPr>
          <p:cNvPr id="6" name="Rectangle 15"/>
          <p:cNvSpPr>
            <a:spLocks noGrp="1" noChangeArrowheads="1"/>
          </p:cNvSpPr>
          <p:nvPr>
            <p:ph type="dt" sz="half" idx="11"/>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426090830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p:cNvSpPr>
            <a:spLocks noGrp="1" noChangeArrowheads="1"/>
          </p:cNvSpPr>
          <p:nvPr>
            <p:ph type="ftr" sz="quarter" idx="10"/>
          </p:nvPr>
        </p:nvSpPr>
        <p:spPr>
          <a:ln/>
        </p:spPr>
        <p:txBody>
          <a:bodyPr/>
          <a:lstStyle>
            <a:lvl1pPr>
              <a:defRPr/>
            </a:lvl1pPr>
          </a:lstStyle>
          <a:p>
            <a:pPr>
              <a:defRPr/>
            </a:pPr>
            <a:r>
              <a:rPr lang="en-US" altLang="ja-JP"/>
              <a:t>[1/14]</a:t>
            </a:r>
            <a:endParaRPr lang="en-US" altLang="ja-JP" dirty="0"/>
          </a:p>
        </p:txBody>
      </p:sp>
      <p:sp>
        <p:nvSpPr>
          <p:cNvPr id="5" name="Rectangle 15"/>
          <p:cNvSpPr>
            <a:spLocks noGrp="1" noChangeArrowheads="1"/>
          </p:cNvSpPr>
          <p:nvPr>
            <p:ph type="dt" sz="half" idx="11"/>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2197545669"/>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457200"/>
            <a:ext cx="2057400" cy="5410200"/>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457200"/>
            <a:ext cx="6019800" cy="5410200"/>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p:cNvSpPr>
            <a:spLocks noGrp="1" noChangeArrowheads="1"/>
          </p:cNvSpPr>
          <p:nvPr>
            <p:ph type="ftr" sz="quarter" idx="10"/>
          </p:nvPr>
        </p:nvSpPr>
        <p:spPr>
          <a:ln/>
        </p:spPr>
        <p:txBody>
          <a:bodyPr/>
          <a:lstStyle>
            <a:lvl1pPr>
              <a:defRPr/>
            </a:lvl1pPr>
          </a:lstStyle>
          <a:p>
            <a:pPr>
              <a:defRPr/>
            </a:pPr>
            <a:r>
              <a:rPr lang="en-US" altLang="ja-JP"/>
              <a:t>[1/14]</a:t>
            </a:r>
            <a:endParaRPr lang="en-US" altLang="ja-JP" dirty="0"/>
          </a:p>
        </p:txBody>
      </p:sp>
      <p:sp>
        <p:nvSpPr>
          <p:cNvPr id="5" name="Rectangle 15"/>
          <p:cNvSpPr>
            <a:spLocks noGrp="1" noChangeArrowheads="1"/>
          </p:cNvSpPr>
          <p:nvPr>
            <p:ph type="dt" sz="half" idx="11"/>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1546487076"/>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p:cNvSpPr>
            <a:spLocks noGrp="1" noChangeArrowheads="1"/>
          </p:cNvSpPr>
          <p:nvPr>
            <p:ph type="ftr" sz="quarter" idx="10"/>
          </p:nvPr>
        </p:nvSpPr>
        <p:spPr>
          <a:ln/>
        </p:spPr>
        <p:txBody>
          <a:bodyPr/>
          <a:lstStyle>
            <a:lvl1pPr>
              <a:defRPr/>
            </a:lvl1pPr>
          </a:lstStyle>
          <a:p>
            <a:pPr>
              <a:defRPr/>
            </a:pPr>
            <a:r>
              <a:rPr lang="en-US" altLang="ja-JP"/>
              <a:t>[1/14]</a:t>
            </a:r>
            <a:endParaRPr lang="en-US" altLang="ja-JP" dirty="0"/>
          </a:p>
        </p:txBody>
      </p:sp>
      <p:sp>
        <p:nvSpPr>
          <p:cNvPr id="5" name="Rectangle 15"/>
          <p:cNvSpPr>
            <a:spLocks noGrp="1" noChangeArrowheads="1"/>
          </p:cNvSpPr>
          <p:nvPr>
            <p:ph type="dt" sz="half" idx="11"/>
          </p:nvPr>
        </p:nvSpPr>
        <p:spPr>
          <a:ln/>
        </p:spPr>
        <p:txBody>
          <a:bodyPr/>
          <a:lstStyle>
            <a:lvl1pPr>
              <a:defRPr/>
            </a:lvl1pPr>
          </a:lstStyle>
          <a:p>
            <a:pPr>
              <a:defRPr/>
            </a:pPr>
            <a:endParaRPr lang="en-US" altLang="ja-JP" dirty="0"/>
          </a:p>
        </p:txBody>
      </p:sp>
      <p:sp>
        <p:nvSpPr>
          <p:cNvPr id="6" name="タイトル 5"/>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89744058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2"/>
          <p:cNvSpPr>
            <a:spLocks noGrp="1" noChangeArrowheads="1"/>
          </p:cNvSpPr>
          <p:nvPr>
            <p:ph type="ftr" sz="quarter" idx="10"/>
          </p:nvPr>
        </p:nvSpPr>
        <p:spPr>
          <a:ln/>
        </p:spPr>
        <p:txBody>
          <a:bodyPr/>
          <a:lstStyle>
            <a:lvl1pPr>
              <a:defRPr/>
            </a:lvl1pPr>
          </a:lstStyle>
          <a:p>
            <a:pPr>
              <a:defRPr/>
            </a:pPr>
            <a:r>
              <a:rPr lang="en-US" altLang="ja-JP"/>
              <a:t>[1/14]</a:t>
            </a:r>
            <a:endParaRPr lang="en-US" altLang="ja-JP" dirty="0"/>
          </a:p>
        </p:txBody>
      </p:sp>
      <p:sp>
        <p:nvSpPr>
          <p:cNvPr id="5" name="Rectangle 15"/>
          <p:cNvSpPr>
            <a:spLocks noGrp="1" noChangeArrowheads="1"/>
          </p:cNvSpPr>
          <p:nvPr>
            <p:ph type="dt" sz="half" idx="11"/>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259855746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2"/>
          <p:cNvSpPr>
            <a:spLocks noGrp="1" noChangeArrowheads="1"/>
          </p:cNvSpPr>
          <p:nvPr>
            <p:ph type="ftr" sz="quarter" idx="10"/>
          </p:nvPr>
        </p:nvSpPr>
        <p:spPr>
          <a:ln/>
        </p:spPr>
        <p:txBody>
          <a:bodyPr/>
          <a:lstStyle>
            <a:lvl1pPr>
              <a:defRPr/>
            </a:lvl1pPr>
          </a:lstStyle>
          <a:p>
            <a:pPr>
              <a:defRPr/>
            </a:pPr>
            <a:r>
              <a:rPr lang="en-US" altLang="ja-JP"/>
              <a:t>[1/14]</a:t>
            </a:r>
            <a:endParaRPr lang="en-US" altLang="ja-JP" dirty="0"/>
          </a:p>
        </p:txBody>
      </p:sp>
      <p:sp>
        <p:nvSpPr>
          <p:cNvPr id="6" name="Rectangle 15"/>
          <p:cNvSpPr>
            <a:spLocks noGrp="1" noChangeArrowheads="1"/>
          </p:cNvSpPr>
          <p:nvPr>
            <p:ph type="dt" sz="half" idx="11"/>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236072367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2"/>
          <p:cNvSpPr>
            <a:spLocks noGrp="1" noChangeArrowheads="1"/>
          </p:cNvSpPr>
          <p:nvPr>
            <p:ph type="ftr" sz="quarter" idx="10"/>
          </p:nvPr>
        </p:nvSpPr>
        <p:spPr>
          <a:ln/>
        </p:spPr>
        <p:txBody>
          <a:bodyPr/>
          <a:lstStyle>
            <a:lvl1pPr>
              <a:defRPr/>
            </a:lvl1pPr>
          </a:lstStyle>
          <a:p>
            <a:pPr>
              <a:defRPr/>
            </a:pPr>
            <a:r>
              <a:rPr lang="en-US" altLang="ja-JP"/>
              <a:t>[1/14]</a:t>
            </a:r>
            <a:endParaRPr lang="en-US" altLang="ja-JP" dirty="0"/>
          </a:p>
        </p:txBody>
      </p:sp>
      <p:sp>
        <p:nvSpPr>
          <p:cNvPr id="8" name="Rectangle 15"/>
          <p:cNvSpPr>
            <a:spLocks noGrp="1" noChangeArrowheads="1"/>
          </p:cNvSpPr>
          <p:nvPr>
            <p:ph type="dt" sz="half" idx="11"/>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308922020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2"/>
          <p:cNvSpPr>
            <a:spLocks noGrp="1" noChangeArrowheads="1"/>
          </p:cNvSpPr>
          <p:nvPr>
            <p:ph type="ftr" sz="quarter" idx="10"/>
          </p:nvPr>
        </p:nvSpPr>
        <p:spPr>
          <a:ln/>
        </p:spPr>
        <p:txBody>
          <a:bodyPr/>
          <a:lstStyle>
            <a:lvl1pPr>
              <a:defRPr/>
            </a:lvl1pPr>
          </a:lstStyle>
          <a:p>
            <a:pPr>
              <a:defRPr/>
            </a:pPr>
            <a:r>
              <a:rPr lang="en-US" altLang="ja-JP"/>
              <a:t>[1/14]</a:t>
            </a:r>
            <a:endParaRPr lang="en-US" altLang="ja-JP" dirty="0"/>
          </a:p>
        </p:txBody>
      </p:sp>
      <p:sp>
        <p:nvSpPr>
          <p:cNvPr id="4" name="Rectangle 15"/>
          <p:cNvSpPr>
            <a:spLocks noGrp="1" noChangeArrowheads="1"/>
          </p:cNvSpPr>
          <p:nvPr>
            <p:ph type="dt" sz="half" idx="11"/>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274054164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r>
              <a:rPr lang="en-US" altLang="ja-JP"/>
              <a:t>[1/14]</a:t>
            </a:r>
            <a:endParaRPr lang="en-US" altLang="ja-JP" dirty="0"/>
          </a:p>
        </p:txBody>
      </p:sp>
      <p:sp>
        <p:nvSpPr>
          <p:cNvPr id="3" name="Rectangle 15"/>
          <p:cNvSpPr>
            <a:spLocks noGrp="1" noChangeArrowheads="1"/>
          </p:cNvSpPr>
          <p:nvPr>
            <p:ph type="dt" sz="half" idx="11"/>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142352924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2"/>
          <p:cNvSpPr>
            <a:spLocks noGrp="1" noChangeArrowheads="1"/>
          </p:cNvSpPr>
          <p:nvPr>
            <p:ph type="ftr" sz="quarter" idx="10"/>
          </p:nvPr>
        </p:nvSpPr>
        <p:spPr>
          <a:ln/>
        </p:spPr>
        <p:txBody>
          <a:bodyPr/>
          <a:lstStyle>
            <a:lvl1pPr>
              <a:defRPr/>
            </a:lvl1pPr>
          </a:lstStyle>
          <a:p>
            <a:pPr>
              <a:defRPr/>
            </a:pPr>
            <a:r>
              <a:rPr lang="en-US" altLang="ja-JP"/>
              <a:t>[1/14]</a:t>
            </a:r>
            <a:endParaRPr lang="en-US" altLang="ja-JP" dirty="0"/>
          </a:p>
        </p:txBody>
      </p:sp>
      <p:sp>
        <p:nvSpPr>
          <p:cNvPr id="6" name="Rectangle 15"/>
          <p:cNvSpPr>
            <a:spLocks noGrp="1" noChangeArrowheads="1"/>
          </p:cNvSpPr>
          <p:nvPr>
            <p:ph type="dt" sz="half" idx="11"/>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24597270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2"/>
          <p:cNvSpPr>
            <a:spLocks noGrp="1" noChangeArrowheads="1"/>
          </p:cNvSpPr>
          <p:nvPr>
            <p:ph type="ftr" sz="quarter" idx="10"/>
          </p:nvPr>
        </p:nvSpPr>
        <p:spPr>
          <a:ln/>
        </p:spPr>
        <p:txBody>
          <a:bodyPr/>
          <a:lstStyle>
            <a:lvl1pPr>
              <a:defRPr/>
            </a:lvl1pPr>
          </a:lstStyle>
          <a:p>
            <a:pPr>
              <a:defRPr/>
            </a:pPr>
            <a:r>
              <a:rPr lang="en-US" altLang="ja-JP"/>
              <a:t>[1/14]</a:t>
            </a:r>
            <a:endParaRPr lang="en-US" altLang="ja-JP" dirty="0"/>
          </a:p>
        </p:txBody>
      </p:sp>
      <p:sp>
        <p:nvSpPr>
          <p:cNvPr id="6" name="Rectangle 15"/>
          <p:cNvSpPr>
            <a:spLocks noGrp="1" noChangeArrowheads="1"/>
          </p:cNvSpPr>
          <p:nvPr>
            <p:ph type="dt" sz="half" idx="11"/>
          </p:nvPr>
        </p:nvSpPr>
        <p:spPr>
          <a:ln/>
        </p:spPr>
        <p:txBody>
          <a:bodyPr/>
          <a:lstStyle>
            <a:lvl1pPr>
              <a:defRPr/>
            </a:lvl1pPr>
          </a:lstStyle>
          <a:p>
            <a:pPr>
              <a:defRPr/>
            </a:pPr>
            <a:endParaRPr lang="en-US" altLang="ja-JP" dirty="0"/>
          </a:p>
        </p:txBody>
      </p:sp>
    </p:spTree>
    <p:extLst>
      <p:ext uri="{BB962C8B-B14F-4D97-AF65-F5344CB8AC3E}">
        <p14:creationId xmlns:p14="http://schemas.microsoft.com/office/powerpoint/2010/main" val="34993643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35522"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b="0"/>
            </a:lvl1pPr>
          </a:lstStyle>
          <a:p>
            <a:pPr>
              <a:defRPr/>
            </a:pPr>
            <a:r>
              <a:rPr lang="en-US" altLang="ja-JP"/>
              <a:t>[1/14]</a:t>
            </a:r>
            <a:endParaRPr lang="en-US" altLang="ja-JP" dirty="0"/>
          </a:p>
        </p:txBody>
      </p:sp>
      <p:sp>
        <p:nvSpPr>
          <p:cNvPr id="2052" name="Rectangle 13"/>
          <p:cNvSpPr>
            <a:spLocks noGrp="1" noChangeArrowheads="1"/>
          </p:cNvSpPr>
          <p:nvPr>
            <p:ph type="title"/>
          </p:nvPr>
        </p:nvSpPr>
        <p:spPr bwMode="auto">
          <a:xfrm>
            <a:off x="457200" y="457200"/>
            <a:ext cx="8229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2053" name="Rectangle 14"/>
          <p:cNvSpPr>
            <a:spLocks noGrp="1" noChangeArrowheads="1"/>
          </p:cNvSpPr>
          <p:nvPr>
            <p:ph type="body" idx="1"/>
          </p:nvPr>
        </p:nvSpPr>
        <p:spPr bwMode="auto">
          <a:xfrm>
            <a:off x="457200" y="1981200"/>
            <a:ext cx="8229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235535" name="Rectangle 15"/>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kumimoji="0" b="0"/>
            </a:lvl1pPr>
          </a:lstStyle>
          <a:p>
            <a:pPr>
              <a:defRPr/>
            </a:pPr>
            <a:endParaRPr lang="en-US" altLang="ja-JP" dirty="0"/>
          </a:p>
        </p:txBody>
      </p:sp>
      <p:grpSp>
        <p:nvGrpSpPr>
          <p:cNvPr id="16" name="グループ化 15">
            <a:extLst>
              <a:ext uri="{FF2B5EF4-FFF2-40B4-BE49-F238E27FC236}">
                <a16:creationId xmlns:a16="http://schemas.microsoft.com/office/drawing/2014/main" id="{E1D70425-1DB7-4180-BD2E-A85F2374C18B}"/>
              </a:ext>
            </a:extLst>
          </p:cNvPr>
          <p:cNvGrpSpPr/>
          <p:nvPr userDrawn="1"/>
        </p:nvGrpSpPr>
        <p:grpSpPr>
          <a:xfrm>
            <a:off x="17462" y="-176808"/>
            <a:ext cx="9109075" cy="725488"/>
            <a:chOff x="34925" y="0"/>
            <a:chExt cx="9109075" cy="725488"/>
          </a:xfrm>
        </p:grpSpPr>
        <p:pic>
          <p:nvPicPr>
            <p:cNvPr id="17" name="Picture 6" descr="PW-C案">
              <a:extLst>
                <a:ext uri="{FF2B5EF4-FFF2-40B4-BE49-F238E27FC236}">
                  <a16:creationId xmlns:a16="http://schemas.microsoft.com/office/drawing/2014/main" id="{792A707F-F8B2-4BE5-9164-761D99CB24A8}"/>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34925" y="0"/>
              <a:ext cx="9109075"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図 17">
              <a:extLst>
                <a:ext uri="{FF2B5EF4-FFF2-40B4-BE49-F238E27FC236}">
                  <a16:creationId xmlns:a16="http://schemas.microsoft.com/office/drawing/2014/main" id="{70BF135D-C0BD-499D-B23C-1570894D4664}"/>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77825" y="80430"/>
              <a:ext cx="228600"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Rectangle 2">
            <a:extLst>
              <a:ext uri="{FF2B5EF4-FFF2-40B4-BE49-F238E27FC236}">
                <a16:creationId xmlns:a16="http://schemas.microsoft.com/office/drawing/2014/main" id="{D7D06C63-A202-4BBD-863B-81851EE7366E}"/>
              </a:ext>
            </a:extLst>
          </p:cNvPr>
          <p:cNvSpPr txBox="1">
            <a:spLocks noChangeArrowheads="1"/>
          </p:cNvSpPr>
          <p:nvPr userDrawn="1"/>
        </p:nvSpPr>
        <p:spPr bwMode="auto">
          <a:xfrm>
            <a:off x="6480212" y="6234075"/>
            <a:ext cx="2319536"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ja-JP"/>
            </a:defPPr>
            <a:lvl1pPr algn="ctr" rtl="0" fontAlgn="base">
              <a:spcBef>
                <a:spcPct val="0"/>
              </a:spcBef>
              <a:spcAft>
                <a:spcPct val="0"/>
              </a:spcAft>
              <a:defRPr kumimoji="0" sz="1200" b="0" kern="1200">
                <a:solidFill>
                  <a:schemeClr val="tx1"/>
                </a:solidFill>
                <a:latin typeface="Arial" charset="0"/>
                <a:ea typeface="ＭＳ Ｐゴシック" pitchFamily="50" charset="-128"/>
                <a:cs typeface="+mn-cs"/>
              </a:defRPr>
            </a:lvl1pPr>
            <a:lvl2pPr marL="457200" algn="ctr" rtl="0" fontAlgn="base">
              <a:spcBef>
                <a:spcPct val="0"/>
              </a:spcBef>
              <a:spcAft>
                <a:spcPct val="0"/>
              </a:spcAft>
              <a:defRPr kumimoji="1" sz="1200" b="1" kern="1200">
                <a:solidFill>
                  <a:schemeClr val="tx1"/>
                </a:solidFill>
                <a:latin typeface="Arial" charset="0"/>
                <a:ea typeface="ＭＳ Ｐゴシック" pitchFamily="50" charset="-128"/>
                <a:cs typeface="+mn-cs"/>
              </a:defRPr>
            </a:lvl2pPr>
            <a:lvl3pPr marL="914400" algn="ctr" rtl="0" fontAlgn="base">
              <a:spcBef>
                <a:spcPct val="0"/>
              </a:spcBef>
              <a:spcAft>
                <a:spcPct val="0"/>
              </a:spcAft>
              <a:defRPr kumimoji="1" sz="1200" b="1" kern="1200">
                <a:solidFill>
                  <a:schemeClr val="tx1"/>
                </a:solidFill>
                <a:latin typeface="Arial" charset="0"/>
                <a:ea typeface="ＭＳ Ｐゴシック" pitchFamily="50" charset="-128"/>
                <a:cs typeface="+mn-cs"/>
              </a:defRPr>
            </a:lvl3pPr>
            <a:lvl4pPr marL="1371600" algn="ctr" rtl="0" fontAlgn="base">
              <a:spcBef>
                <a:spcPct val="0"/>
              </a:spcBef>
              <a:spcAft>
                <a:spcPct val="0"/>
              </a:spcAft>
              <a:defRPr kumimoji="1" sz="1200" b="1" kern="1200">
                <a:solidFill>
                  <a:schemeClr val="tx1"/>
                </a:solidFill>
                <a:latin typeface="Arial" charset="0"/>
                <a:ea typeface="ＭＳ Ｐゴシック" pitchFamily="50" charset="-128"/>
                <a:cs typeface="+mn-cs"/>
              </a:defRPr>
            </a:lvl4pPr>
            <a:lvl5pPr marL="1828800" algn="ctr" rtl="0" fontAlgn="base">
              <a:spcBef>
                <a:spcPct val="0"/>
              </a:spcBef>
              <a:spcAft>
                <a:spcPct val="0"/>
              </a:spcAft>
              <a:defRPr kumimoji="1" sz="1200" b="1"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b="1"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b="1"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b="1"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b="1" kern="1200">
                <a:solidFill>
                  <a:schemeClr val="tx1"/>
                </a:solidFill>
                <a:latin typeface="Arial" charset="0"/>
                <a:ea typeface="ＭＳ Ｐゴシック" pitchFamily="50" charset="-128"/>
                <a:cs typeface="+mn-cs"/>
              </a:defRPr>
            </a:lvl9pPr>
          </a:lstStyle>
          <a:p>
            <a:pPr>
              <a:defRPr/>
            </a:pPr>
            <a:endParaRPr lang="en-US" altLang="ja-JP" dirty="0"/>
          </a:p>
        </p:txBody>
      </p:sp>
    </p:spTree>
  </p:cSld>
  <p:clrMap bg1="lt1" tx1="dk1" bg2="lt2" tx2="dk2" accent1="accent1" accent2="accent2" accent3="accent3" accent4="accent4" accent5="accent5" accent6="accent6" hlink="hlink" folHlink="folHlink"/>
  <p:sldLayoutIdLst>
    <p:sldLayoutId id="2147483892"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Lst>
  <p:transition/>
  <p:hf sldNum="0" hdr="0" dt="0"/>
  <p:txStyles>
    <p:title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ＭＳ Ｐゴシック" pitchFamily="50" charset="-128"/>
        </a:defRPr>
      </a:lvl2pPr>
      <a:lvl3pPr algn="l" rtl="0" eaLnBrk="0" fontAlgn="base" hangingPunct="0">
        <a:spcBef>
          <a:spcPct val="0"/>
        </a:spcBef>
        <a:spcAft>
          <a:spcPct val="0"/>
        </a:spcAft>
        <a:defRPr kumimoji="1" sz="4400">
          <a:solidFill>
            <a:schemeClr val="tx1"/>
          </a:solidFill>
          <a:latin typeface="Arial" charset="0"/>
          <a:ea typeface="ＭＳ Ｐゴシック" pitchFamily="50" charset="-128"/>
        </a:defRPr>
      </a:lvl3pPr>
      <a:lvl4pPr algn="l" rtl="0" eaLnBrk="0" fontAlgn="base" hangingPunct="0">
        <a:spcBef>
          <a:spcPct val="0"/>
        </a:spcBef>
        <a:spcAft>
          <a:spcPct val="0"/>
        </a:spcAft>
        <a:defRPr kumimoji="1" sz="4400">
          <a:solidFill>
            <a:schemeClr val="tx1"/>
          </a:solidFill>
          <a:latin typeface="Arial" charset="0"/>
          <a:ea typeface="ＭＳ Ｐゴシック" pitchFamily="50" charset="-128"/>
        </a:defRPr>
      </a:lvl4pPr>
      <a:lvl5pPr algn="l" rtl="0" eaLnBrk="0" fontAlgn="base" hangingPunct="0">
        <a:spcBef>
          <a:spcPct val="0"/>
        </a:spcBef>
        <a:spcAft>
          <a:spcPct val="0"/>
        </a:spcAft>
        <a:defRPr kumimoji="1" sz="4400">
          <a:solidFill>
            <a:schemeClr val="tx1"/>
          </a:solidFill>
          <a:latin typeface="Arial" charset="0"/>
          <a:ea typeface="ＭＳ Ｐゴシック" pitchFamily="50" charset="-128"/>
        </a:defRPr>
      </a:lvl5pPr>
      <a:lvl6pPr marL="457200" algn="l" rtl="0" fontAlgn="base">
        <a:spcBef>
          <a:spcPct val="0"/>
        </a:spcBef>
        <a:spcAft>
          <a:spcPct val="0"/>
        </a:spcAft>
        <a:defRPr kumimoji="1" sz="4400">
          <a:solidFill>
            <a:schemeClr val="tx1"/>
          </a:solidFill>
          <a:latin typeface="Arial" charset="0"/>
          <a:ea typeface="ＭＳ Ｐゴシック" pitchFamily="50" charset="-128"/>
        </a:defRPr>
      </a:lvl6pPr>
      <a:lvl7pPr marL="914400" algn="l" rtl="0" fontAlgn="base">
        <a:spcBef>
          <a:spcPct val="0"/>
        </a:spcBef>
        <a:spcAft>
          <a:spcPct val="0"/>
        </a:spcAft>
        <a:defRPr kumimoji="1" sz="4400">
          <a:solidFill>
            <a:schemeClr val="tx1"/>
          </a:solidFill>
          <a:latin typeface="Arial" charset="0"/>
          <a:ea typeface="ＭＳ Ｐゴシック" pitchFamily="50" charset="-128"/>
        </a:defRPr>
      </a:lvl7pPr>
      <a:lvl8pPr marL="1371600" algn="l" rtl="0" fontAlgn="base">
        <a:spcBef>
          <a:spcPct val="0"/>
        </a:spcBef>
        <a:spcAft>
          <a:spcPct val="0"/>
        </a:spcAft>
        <a:defRPr kumimoji="1" sz="4400">
          <a:solidFill>
            <a:schemeClr val="tx1"/>
          </a:solidFill>
          <a:latin typeface="Arial" charset="0"/>
          <a:ea typeface="ＭＳ Ｐゴシック" pitchFamily="50" charset="-128"/>
        </a:defRPr>
      </a:lvl8pPr>
      <a:lvl9pPr marL="1828800" algn="l" rtl="0" fontAlgn="base">
        <a:spcBef>
          <a:spcPct val="0"/>
        </a:spcBef>
        <a:spcAft>
          <a:spcPct val="0"/>
        </a:spcAft>
        <a:defRPr kumimoji="1" sz="4400">
          <a:solidFill>
            <a:schemeClr val="tx1"/>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kumimoji="1"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35522"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b="0"/>
            </a:lvl1pPr>
          </a:lstStyle>
          <a:p>
            <a:pPr>
              <a:defRPr/>
            </a:pPr>
            <a:r>
              <a:rPr lang="en-US" altLang="ja-JP"/>
              <a:t>[1/14]</a:t>
            </a:r>
            <a:endParaRPr lang="en-US" altLang="ja-JP" dirty="0"/>
          </a:p>
        </p:txBody>
      </p:sp>
      <p:grpSp>
        <p:nvGrpSpPr>
          <p:cNvPr id="2051" name="Group 3"/>
          <p:cNvGrpSpPr>
            <a:grpSpLocks/>
          </p:cNvGrpSpPr>
          <p:nvPr/>
        </p:nvGrpSpPr>
        <p:grpSpPr bwMode="auto">
          <a:xfrm>
            <a:off x="0" y="0"/>
            <a:ext cx="9144000" cy="546100"/>
            <a:chOff x="0" y="0"/>
            <a:chExt cx="5760" cy="344"/>
          </a:xfrm>
        </p:grpSpPr>
        <p:sp>
          <p:nvSpPr>
            <p:cNvPr id="235524" name="Rectangle 4"/>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kumimoji="0" lang="ja-JP" altLang="ja-JP" sz="1800" b="0" dirty="0">
                <a:latin typeface="Times New Roman" pitchFamily="18" charset="0"/>
              </a:endParaRPr>
            </a:p>
          </p:txBody>
        </p:sp>
        <p:sp>
          <p:nvSpPr>
            <p:cNvPr id="235525" name="Rectangle 5"/>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lgn="l">
                <a:defRPr/>
              </a:pPr>
              <a:endParaRPr kumimoji="0" lang="ja-JP" altLang="ja-JP" sz="1800" b="0" dirty="0">
                <a:latin typeface="Times New Roman" pitchFamily="18" charset="0"/>
              </a:endParaRPr>
            </a:p>
          </p:txBody>
        </p:sp>
        <p:sp>
          <p:nvSpPr>
            <p:cNvPr id="235526" name="Rectangle 6"/>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lgn="l">
                <a:defRPr/>
              </a:pPr>
              <a:endParaRPr kumimoji="0" lang="ja-JP" altLang="ja-JP" sz="1350" b="0" dirty="0">
                <a:solidFill>
                  <a:schemeClr val="hlink"/>
                </a:solidFill>
              </a:endParaRPr>
            </a:p>
          </p:txBody>
        </p:sp>
        <p:sp>
          <p:nvSpPr>
            <p:cNvPr id="235527" name="Rectangle 7"/>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lgn="l">
                <a:defRPr/>
              </a:pPr>
              <a:endParaRPr kumimoji="0" lang="ja-JP" altLang="ja-JP" sz="1350" b="0" dirty="0">
                <a:solidFill>
                  <a:schemeClr val="hlink"/>
                </a:solidFill>
              </a:endParaRPr>
            </a:p>
          </p:txBody>
        </p:sp>
        <p:sp>
          <p:nvSpPr>
            <p:cNvPr id="235528" name="Rectangle 8"/>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lgn="l">
                <a:defRPr/>
              </a:pPr>
              <a:endParaRPr kumimoji="0" lang="ja-JP" altLang="ja-JP" sz="1350" b="0" dirty="0">
                <a:solidFill>
                  <a:schemeClr val="accent2"/>
                </a:solidFill>
              </a:endParaRPr>
            </a:p>
          </p:txBody>
        </p:sp>
        <p:sp>
          <p:nvSpPr>
            <p:cNvPr id="235529" name="Rectangle 9"/>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lgn="l">
                <a:defRPr/>
              </a:pPr>
              <a:endParaRPr kumimoji="0" lang="ja-JP" altLang="ja-JP" sz="1350" b="0" dirty="0">
                <a:solidFill>
                  <a:schemeClr val="hlink"/>
                </a:solidFill>
              </a:endParaRPr>
            </a:p>
          </p:txBody>
        </p:sp>
        <p:sp>
          <p:nvSpPr>
            <p:cNvPr id="235530" name="Rectangle 10"/>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lgn="l">
                <a:defRPr/>
              </a:pPr>
              <a:endParaRPr kumimoji="0" lang="ja-JP" altLang="ja-JP" sz="1800" b="0" dirty="0">
                <a:latin typeface="Times New Roman" pitchFamily="18" charset="0"/>
              </a:endParaRPr>
            </a:p>
          </p:txBody>
        </p:sp>
        <p:sp>
          <p:nvSpPr>
            <p:cNvPr id="235531" name="Rectangle 11"/>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lgn="l">
                <a:defRPr/>
              </a:pPr>
              <a:endParaRPr kumimoji="0" lang="ja-JP" altLang="ja-JP" sz="1350" b="0" dirty="0">
                <a:solidFill>
                  <a:schemeClr val="accent2"/>
                </a:solidFill>
              </a:endParaRPr>
            </a:p>
          </p:txBody>
        </p:sp>
        <p:sp>
          <p:nvSpPr>
            <p:cNvPr id="235532" name="Rectangle 12"/>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lgn="l">
                <a:defRPr/>
              </a:pPr>
              <a:endParaRPr kumimoji="0" lang="ja-JP" altLang="ja-JP" sz="1350" b="0" dirty="0">
                <a:solidFill>
                  <a:schemeClr val="accent2"/>
                </a:solidFill>
              </a:endParaRPr>
            </a:p>
          </p:txBody>
        </p:sp>
      </p:grpSp>
      <p:sp>
        <p:nvSpPr>
          <p:cNvPr id="2052" name="Rectangle 13"/>
          <p:cNvSpPr>
            <a:spLocks noGrp="1" noChangeArrowheads="1"/>
          </p:cNvSpPr>
          <p:nvPr>
            <p:ph type="title"/>
          </p:nvPr>
        </p:nvSpPr>
        <p:spPr bwMode="auto">
          <a:xfrm>
            <a:off x="457200" y="457200"/>
            <a:ext cx="8229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2053" name="Rectangle 14"/>
          <p:cNvSpPr>
            <a:spLocks noGrp="1" noChangeArrowheads="1"/>
          </p:cNvSpPr>
          <p:nvPr>
            <p:ph type="body" idx="1"/>
          </p:nvPr>
        </p:nvSpPr>
        <p:spPr bwMode="auto">
          <a:xfrm>
            <a:off x="457200" y="1981200"/>
            <a:ext cx="8229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235535" name="Rectangle 15"/>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kumimoji="0" b="0"/>
            </a:lvl1pPr>
          </a:lstStyle>
          <a:p>
            <a:pPr>
              <a:defRPr/>
            </a:pPr>
            <a:endParaRPr lang="en-US" altLang="ja-JP" dirty="0"/>
          </a:p>
        </p:txBody>
      </p:sp>
    </p:spTree>
    <p:extLst>
      <p:ext uri="{BB962C8B-B14F-4D97-AF65-F5344CB8AC3E}">
        <p14:creationId xmlns:p14="http://schemas.microsoft.com/office/powerpoint/2010/main" val="4201796318"/>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Lst>
  <p:transition/>
  <p:hf sldNum="0" hdr="0" dt="0"/>
  <p:txStyles>
    <p:titleStyle>
      <a:lvl1pPr algn="l" rtl="0" eaLnBrk="0" fontAlgn="base" hangingPunct="0">
        <a:spcBef>
          <a:spcPct val="0"/>
        </a:spcBef>
        <a:spcAft>
          <a:spcPct val="0"/>
        </a:spcAft>
        <a:defRPr kumimoji="1" sz="3300">
          <a:solidFill>
            <a:schemeClr val="tx1"/>
          </a:solidFill>
          <a:latin typeface="+mj-lt"/>
          <a:ea typeface="+mj-ea"/>
          <a:cs typeface="+mj-cs"/>
        </a:defRPr>
      </a:lvl1pPr>
      <a:lvl2pPr algn="l" rtl="0" eaLnBrk="0" fontAlgn="base" hangingPunct="0">
        <a:spcBef>
          <a:spcPct val="0"/>
        </a:spcBef>
        <a:spcAft>
          <a:spcPct val="0"/>
        </a:spcAft>
        <a:defRPr kumimoji="1" sz="3300">
          <a:solidFill>
            <a:schemeClr val="tx1"/>
          </a:solidFill>
          <a:latin typeface="Arial" charset="0"/>
          <a:ea typeface="ＭＳ Ｐゴシック" pitchFamily="50" charset="-128"/>
        </a:defRPr>
      </a:lvl2pPr>
      <a:lvl3pPr algn="l" rtl="0" eaLnBrk="0" fontAlgn="base" hangingPunct="0">
        <a:spcBef>
          <a:spcPct val="0"/>
        </a:spcBef>
        <a:spcAft>
          <a:spcPct val="0"/>
        </a:spcAft>
        <a:defRPr kumimoji="1" sz="3300">
          <a:solidFill>
            <a:schemeClr val="tx1"/>
          </a:solidFill>
          <a:latin typeface="Arial" charset="0"/>
          <a:ea typeface="ＭＳ Ｐゴシック" pitchFamily="50" charset="-128"/>
        </a:defRPr>
      </a:lvl3pPr>
      <a:lvl4pPr algn="l" rtl="0" eaLnBrk="0" fontAlgn="base" hangingPunct="0">
        <a:spcBef>
          <a:spcPct val="0"/>
        </a:spcBef>
        <a:spcAft>
          <a:spcPct val="0"/>
        </a:spcAft>
        <a:defRPr kumimoji="1" sz="3300">
          <a:solidFill>
            <a:schemeClr val="tx1"/>
          </a:solidFill>
          <a:latin typeface="Arial" charset="0"/>
          <a:ea typeface="ＭＳ Ｐゴシック" pitchFamily="50" charset="-128"/>
        </a:defRPr>
      </a:lvl4pPr>
      <a:lvl5pPr algn="l" rtl="0" eaLnBrk="0" fontAlgn="base" hangingPunct="0">
        <a:spcBef>
          <a:spcPct val="0"/>
        </a:spcBef>
        <a:spcAft>
          <a:spcPct val="0"/>
        </a:spcAft>
        <a:defRPr kumimoji="1" sz="3300">
          <a:solidFill>
            <a:schemeClr val="tx1"/>
          </a:solidFill>
          <a:latin typeface="Arial" charset="0"/>
          <a:ea typeface="ＭＳ Ｐゴシック" pitchFamily="50" charset="-128"/>
        </a:defRPr>
      </a:lvl5pPr>
      <a:lvl6pPr marL="342900" algn="l" rtl="0" fontAlgn="base">
        <a:spcBef>
          <a:spcPct val="0"/>
        </a:spcBef>
        <a:spcAft>
          <a:spcPct val="0"/>
        </a:spcAft>
        <a:defRPr kumimoji="1" sz="3300">
          <a:solidFill>
            <a:schemeClr val="tx1"/>
          </a:solidFill>
          <a:latin typeface="Arial" charset="0"/>
          <a:ea typeface="ＭＳ Ｐゴシック" pitchFamily="50" charset="-128"/>
        </a:defRPr>
      </a:lvl6pPr>
      <a:lvl7pPr marL="685800" algn="l" rtl="0" fontAlgn="base">
        <a:spcBef>
          <a:spcPct val="0"/>
        </a:spcBef>
        <a:spcAft>
          <a:spcPct val="0"/>
        </a:spcAft>
        <a:defRPr kumimoji="1" sz="3300">
          <a:solidFill>
            <a:schemeClr val="tx1"/>
          </a:solidFill>
          <a:latin typeface="Arial" charset="0"/>
          <a:ea typeface="ＭＳ Ｐゴシック" pitchFamily="50" charset="-128"/>
        </a:defRPr>
      </a:lvl7pPr>
      <a:lvl8pPr marL="1028700" algn="l" rtl="0" fontAlgn="base">
        <a:spcBef>
          <a:spcPct val="0"/>
        </a:spcBef>
        <a:spcAft>
          <a:spcPct val="0"/>
        </a:spcAft>
        <a:defRPr kumimoji="1" sz="3300">
          <a:solidFill>
            <a:schemeClr val="tx1"/>
          </a:solidFill>
          <a:latin typeface="Arial" charset="0"/>
          <a:ea typeface="ＭＳ Ｐゴシック" pitchFamily="50" charset="-128"/>
        </a:defRPr>
      </a:lvl8pPr>
      <a:lvl9pPr marL="1371600" algn="l" rtl="0" fontAlgn="base">
        <a:spcBef>
          <a:spcPct val="0"/>
        </a:spcBef>
        <a:spcAft>
          <a:spcPct val="0"/>
        </a:spcAft>
        <a:defRPr kumimoji="1" sz="3300">
          <a:solidFill>
            <a:schemeClr val="tx1"/>
          </a:solidFill>
          <a:latin typeface="Arial" charset="0"/>
          <a:ea typeface="ＭＳ Ｐゴシック" pitchFamily="50" charset="-128"/>
        </a:defRPr>
      </a:lvl9pPr>
    </p:titleStyle>
    <p:bodyStyle>
      <a:lvl1pPr marL="257175" indent="-257175" algn="l" rtl="0" eaLnBrk="0" fontAlgn="base" hangingPunct="0">
        <a:spcBef>
          <a:spcPct val="20000"/>
        </a:spcBef>
        <a:spcAft>
          <a:spcPct val="0"/>
        </a:spcAft>
        <a:buClr>
          <a:schemeClr val="bg2"/>
        </a:buClr>
        <a:buSzPct val="75000"/>
        <a:buFont typeface="Wingdings" pitchFamily="2" charset="2"/>
        <a:buChar char="n"/>
        <a:defRPr kumimoji="1" sz="2400">
          <a:solidFill>
            <a:schemeClr val="tx1"/>
          </a:solidFill>
          <a:latin typeface="+mn-lt"/>
          <a:ea typeface="+mn-ea"/>
          <a:cs typeface="+mn-cs"/>
        </a:defRPr>
      </a:lvl1pPr>
      <a:lvl2pPr marL="557213" indent="-214313" algn="l" rtl="0" eaLnBrk="0" fontAlgn="base" hangingPunct="0">
        <a:spcBef>
          <a:spcPct val="20000"/>
        </a:spcBef>
        <a:spcAft>
          <a:spcPct val="0"/>
        </a:spcAft>
        <a:buClr>
          <a:schemeClr val="accent2"/>
        </a:buClr>
        <a:buSzPct val="80000"/>
        <a:buFont typeface="Wingdings" pitchFamily="2" charset="2"/>
        <a:buChar char="¨"/>
        <a:defRPr kumimoji="1" sz="2100">
          <a:solidFill>
            <a:schemeClr val="tx1"/>
          </a:solidFill>
          <a:latin typeface="+mn-lt"/>
          <a:ea typeface="+mn-ea"/>
        </a:defRPr>
      </a:lvl2pPr>
      <a:lvl3pPr marL="857250" indent="-171450" algn="l" rtl="0" eaLnBrk="0" fontAlgn="base" hangingPunct="0">
        <a:spcBef>
          <a:spcPct val="20000"/>
        </a:spcBef>
        <a:spcAft>
          <a:spcPct val="0"/>
        </a:spcAft>
        <a:buClr>
          <a:schemeClr val="bg2"/>
        </a:buClr>
        <a:buSzPct val="65000"/>
        <a:buFont typeface="Wingdings" pitchFamily="2" charset="2"/>
        <a:buChar char="n"/>
        <a:defRPr kumimoji="1" sz="1800">
          <a:solidFill>
            <a:schemeClr val="tx1"/>
          </a:solidFill>
          <a:latin typeface="+mn-lt"/>
          <a:ea typeface="+mn-ea"/>
        </a:defRPr>
      </a:lvl3pPr>
      <a:lvl4pPr marL="1200150" indent="-171450" algn="l" rtl="0" eaLnBrk="0" fontAlgn="base" hangingPunct="0">
        <a:spcBef>
          <a:spcPct val="20000"/>
        </a:spcBef>
        <a:spcAft>
          <a:spcPct val="0"/>
        </a:spcAft>
        <a:buClr>
          <a:schemeClr val="accent2"/>
        </a:buClr>
        <a:buSzPct val="70000"/>
        <a:buFont typeface="Wingdings" pitchFamily="2" charset="2"/>
        <a:buChar char="¨"/>
        <a:defRPr kumimoji="1" sz="1500">
          <a:solidFill>
            <a:schemeClr val="tx1"/>
          </a:solidFill>
          <a:latin typeface="+mn-lt"/>
          <a:ea typeface="+mn-ea"/>
        </a:defRPr>
      </a:lvl4pPr>
      <a:lvl5pPr marL="1543050" indent="-171450" algn="l" rtl="0" eaLnBrk="0" fontAlgn="base" hangingPunct="0">
        <a:spcBef>
          <a:spcPct val="20000"/>
        </a:spcBef>
        <a:spcAft>
          <a:spcPct val="0"/>
        </a:spcAft>
        <a:buClr>
          <a:schemeClr val="bg2"/>
        </a:buClr>
        <a:buFont typeface="Wingdings" pitchFamily="2" charset="2"/>
        <a:buChar char="§"/>
        <a:defRPr kumimoji="1" sz="1500">
          <a:solidFill>
            <a:schemeClr val="tx1"/>
          </a:solidFill>
          <a:latin typeface="+mn-lt"/>
          <a:ea typeface="+mn-ea"/>
        </a:defRPr>
      </a:lvl5pPr>
      <a:lvl6pPr marL="1885950" indent="-171450" algn="l" rtl="0" fontAlgn="base">
        <a:spcBef>
          <a:spcPct val="20000"/>
        </a:spcBef>
        <a:spcAft>
          <a:spcPct val="0"/>
        </a:spcAft>
        <a:buClr>
          <a:schemeClr val="bg2"/>
        </a:buClr>
        <a:buFont typeface="Wingdings" pitchFamily="2" charset="2"/>
        <a:buChar char="§"/>
        <a:defRPr kumimoji="1" sz="1500">
          <a:solidFill>
            <a:schemeClr val="tx1"/>
          </a:solidFill>
          <a:latin typeface="+mn-lt"/>
          <a:ea typeface="+mn-ea"/>
        </a:defRPr>
      </a:lvl6pPr>
      <a:lvl7pPr marL="2228850" indent="-171450" algn="l" rtl="0" fontAlgn="base">
        <a:spcBef>
          <a:spcPct val="20000"/>
        </a:spcBef>
        <a:spcAft>
          <a:spcPct val="0"/>
        </a:spcAft>
        <a:buClr>
          <a:schemeClr val="bg2"/>
        </a:buClr>
        <a:buFont typeface="Wingdings" pitchFamily="2" charset="2"/>
        <a:buChar char="§"/>
        <a:defRPr kumimoji="1" sz="1500">
          <a:solidFill>
            <a:schemeClr val="tx1"/>
          </a:solidFill>
          <a:latin typeface="+mn-lt"/>
          <a:ea typeface="+mn-ea"/>
        </a:defRPr>
      </a:lvl7pPr>
      <a:lvl8pPr marL="2571750" indent="-171450" algn="l" rtl="0" fontAlgn="base">
        <a:spcBef>
          <a:spcPct val="20000"/>
        </a:spcBef>
        <a:spcAft>
          <a:spcPct val="0"/>
        </a:spcAft>
        <a:buClr>
          <a:schemeClr val="bg2"/>
        </a:buClr>
        <a:buFont typeface="Wingdings" pitchFamily="2" charset="2"/>
        <a:buChar char="§"/>
        <a:defRPr kumimoji="1" sz="1500">
          <a:solidFill>
            <a:schemeClr val="tx1"/>
          </a:solidFill>
          <a:latin typeface="+mn-lt"/>
          <a:ea typeface="+mn-ea"/>
        </a:defRPr>
      </a:lvl8pPr>
      <a:lvl9pPr marL="2914650" indent="-171450" algn="l" rtl="0" fontAlgn="base">
        <a:spcBef>
          <a:spcPct val="20000"/>
        </a:spcBef>
        <a:spcAft>
          <a:spcPct val="0"/>
        </a:spcAft>
        <a:buClr>
          <a:schemeClr val="bg2"/>
        </a:buClr>
        <a:buFont typeface="Wingdings" pitchFamily="2" charset="2"/>
        <a:buChar char="§"/>
        <a:defRPr kumimoji="1" sz="1500">
          <a:solidFill>
            <a:schemeClr val="tx1"/>
          </a:solidFill>
          <a:latin typeface="+mn-lt"/>
          <a:ea typeface="+mn-ea"/>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12"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jpeg"/></Relationships>
</file>

<file path=ppt/slides/_rels/slide8.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jpe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4000"/>
          </a:schemeClr>
        </a:soli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2971800" y="1773238"/>
            <a:ext cx="6019800" cy="3095625"/>
          </a:xfrm>
        </p:spPr>
        <p:txBody>
          <a:bodyPr/>
          <a:lstStyle/>
          <a:p>
            <a:pPr algn="r"/>
            <a:r>
              <a:rPr kumimoji="1" lang="en-US" altLang="ja-JP" b="1" dirty="0">
                <a:latin typeface="メイリオ" panose="020B0604030504040204" pitchFamily="50" charset="-128"/>
                <a:ea typeface="メイリオ" panose="020B0604030504040204" pitchFamily="50" charset="-128"/>
              </a:rPr>
              <a:t>Visual Technical   </a:t>
            </a:r>
            <a:br>
              <a:rPr kumimoji="1" lang="en-US" altLang="ja-JP" b="1" dirty="0">
                <a:latin typeface="メイリオ" panose="020B0604030504040204" pitchFamily="50" charset="-128"/>
                <a:ea typeface="メイリオ" panose="020B0604030504040204" pitchFamily="50" charset="-128"/>
              </a:rPr>
            </a:br>
            <a:r>
              <a:rPr lang="en-US" altLang="ja-JP" b="1" dirty="0">
                <a:latin typeface="メイリオ" panose="020B0604030504040204" pitchFamily="50" charset="-128"/>
                <a:ea typeface="メイリオ" panose="020B0604030504040204" pitchFamily="50" charset="-128"/>
              </a:rPr>
              <a:t> </a:t>
            </a:r>
            <a:r>
              <a:rPr kumimoji="1" lang="en-US" altLang="ja-JP" b="1" dirty="0">
                <a:latin typeface="メイリオ" panose="020B0604030504040204" pitchFamily="50" charset="-128"/>
                <a:ea typeface="メイリオ" panose="020B0604030504040204" pitchFamily="50" charset="-128"/>
              </a:rPr>
              <a:t>Career Data </a:t>
            </a:r>
            <a:endParaRPr kumimoji="1" lang="ja-JP" altLang="en-US"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3829585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DFED7F7-B0DC-4005-AC81-8D6023A4EB03}"/>
              </a:ext>
            </a:extLst>
          </p:cNvPr>
          <p:cNvSpPr/>
          <p:nvPr/>
        </p:nvSpPr>
        <p:spPr bwMode="auto">
          <a:xfrm>
            <a:off x="158369" y="548680"/>
            <a:ext cx="8806119" cy="5976664"/>
          </a:xfrm>
          <a:prstGeom prst="rect">
            <a:avLst/>
          </a:prstGeom>
          <a:solidFill>
            <a:schemeClr val="bg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l"/>
            <a:r>
              <a:rPr kumimoji="0" lang="ja-JP" altLang="en-US" sz="1800" dirty="0">
                <a:solidFill>
                  <a:srgbClr val="FF0066"/>
                </a:solidFill>
                <a:latin typeface="+mj-ea"/>
                <a:ea typeface="+mj-ea"/>
                <a:cs typeface="Tahoma" panose="020B0604030504040204" pitchFamily="34" charset="0"/>
              </a:rPr>
              <a:t>「１」</a:t>
            </a:r>
            <a:r>
              <a:rPr kumimoji="0" lang="en-US" altLang="ja-JP" sz="1800" dirty="0">
                <a:solidFill>
                  <a:srgbClr val="FF0066"/>
                </a:solidFill>
                <a:latin typeface="+mj-ea"/>
                <a:ea typeface="+mj-ea"/>
                <a:cs typeface="Tahoma" panose="020B0604030504040204" pitchFamily="34" charset="0"/>
              </a:rPr>
              <a:t>C</a:t>
            </a:r>
            <a:r>
              <a:rPr kumimoji="0" lang="ja-JP" altLang="en-US" sz="1800" dirty="0">
                <a:solidFill>
                  <a:srgbClr val="FF0066"/>
                </a:solidFill>
                <a:latin typeface="+mj-ea"/>
                <a:ea typeface="+mj-ea"/>
                <a:cs typeface="Tahoma" panose="020B0604030504040204" pitchFamily="34" charset="0"/>
              </a:rPr>
              <a:t>言語</a:t>
            </a:r>
            <a:endParaRPr kumimoji="0" lang="en-US" altLang="ja-JP" sz="1800" dirty="0">
              <a:solidFill>
                <a:srgbClr val="FF0066"/>
              </a:solidFill>
              <a:latin typeface="+mj-ea"/>
              <a:ea typeface="+mj-ea"/>
              <a:cs typeface="Tahoma" panose="020B0604030504040204" pitchFamily="34" charset="0"/>
            </a:endParaRPr>
          </a:p>
          <a:p>
            <a:pPr algn="l"/>
            <a:r>
              <a:rPr kumimoji="0" lang="ja-JP" altLang="en-US" sz="1600" dirty="0">
                <a:latin typeface="+mj-ea"/>
                <a:ea typeface="+mj-ea"/>
                <a:cs typeface="Tahoma" panose="020B0604030504040204" pitchFamily="34" charset="0"/>
              </a:rPr>
              <a:t>　　学生時代、前職からの研修、御社の研修または自己研鑽で</a:t>
            </a:r>
            <a:r>
              <a:rPr kumimoji="0" lang="en-US" altLang="ja-JP" sz="1600" dirty="0">
                <a:latin typeface="+mj-ea"/>
                <a:ea typeface="+mj-ea"/>
                <a:cs typeface="Tahoma" panose="020B0604030504040204" pitchFamily="34" charset="0"/>
              </a:rPr>
              <a:t>C</a:t>
            </a:r>
            <a:r>
              <a:rPr kumimoji="0" lang="ja-JP" altLang="en-US" sz="1600" dirty="0">
                <a:latin typeface="+mj-ea"/>
                <a:ea typeface="+mj-ea"/>
                <a:cs typeface="Tahoma" panose="020B0604030504040204" pitchFamily="34" charset="0"/>
              </a:rPr>
              <a:t>言語の基本的な操作</a:t>
            </a:r>
            <a:endParaRPr kumimoji="0" lang="en-US" altLang="ja-JP" sz="1600" dirty="0">
              <a:latin typeface="+mj-ea"/>
              <a:ea typeface="+mj-ea"/>
              <a:cs typeface="Tahoma" panose="020B0604030504040204" pitchFamily="34" charset="0"/>
            </a:endParaRPr>
          </a:p>
          <a:p>
            <a:pPr algn="l"/>
            <a:r>
              <a:rPr kumimoji="0" lang="ja-JP" altLang="en-US" sz="1600" dirty="0">
                <a:latin typeface="+mj-ea"/>
                <a:ea typeface="+mj-ea"/>
                <a:cs typeface="Tahoma" panose="020B0604030504040204" pitchFamily="34" charset="0"/>
              </a:rPr>
              <a:t>を理解し成果物として一般銀行システムと計算器の作成しました。色々</a:t>
            </a:r>
            <a:r>
              <a:rPr kumimoji="0" lang="en-US" altLang="ja-JP" sz="1600" dirty="0">
                <a:latin typeface="+mj-ea"/>
                <a:ea typeface="+mj-ea"/>
                <a:cs typeface="Tahoma" panose="020B0604030504040204" pitchFamily="34" charset="0"/>
              </a:rPr>
              <a:t>C</a:t>
            </a:r>
            <a:r>
              <a:rPr kumimoji="0" lang="ja-JP" altLang="en-US" sz="1600" dirty="0">
                <a:latin typeface="+mj-ea"/>
                <a:ea typeface="+mj-ea"/>
                <a:cs typeface="Tahoma" panose="020B0604030504040204" pitchFamily="34" charset="0"/>
              </a:rPr>
              <a:t>言語に関連</a:t>
            </a:r>
            <a:endParaRPr kumimoji="0" lang="en-US" altLang="ja-JP" sz="1600" dirty="0">
              <a:latin typeface="+mj-ea"/>
              <a:ea typeface="+mj-ea"/>
              <a:cs typeface="Tahoma" panose="020B0604030504040204" pitchFamily="34" charset="0"/>
            </a:endParaRPr>
          </a:p>
          <a:p>
            <a:pPr algn="l"/>
            <a:r>
              <a:rPr kumimoji="0" lang="ja-JP" altLang="en-US" sz="1600" dirty="0">
                <a:latin typeface="+mj-ea"/>
                <a:ea typeface="+mj-ea"/>
                <a:cs typeface="Tahoma" panose="020B0604030504040204" pitchFamily="34" charset="0"/>
              </a:rPr>
              <a:t>する活動したおかげで約</a:t>
            </a:r>
            <a:r>
              <a:rPr kumimoji="0" lang="en-US" altLang="ja-JP" sz="1600" dirty="0">
                <a:latin typeface="+mj-ea"/>
                <a:ea typeface="+mj-ea"/>
                <a:cs typeface="Tahoma" panose="020B0604030504040204" pitchFamily="34" charset="0"/>
              </a:rPr>
              <a:t>250</a:t>
            </a:r>
            <a:r>
              <a:rPr kumimoji="0" lang="ja-JP" altLang="en-US" sz="1600" dirty="0">
                <a:latin typeface="+mj-ea"/>
                <a:ea typeface="+mj-ea"/>
                <a:cs typeface="Tahoma" panose="020B0604030504040204" pitchFamily="34" charset="0"/>
              </a:rPr>
              <a:t>行でのプログラミング作成するようになりました。</a:t>
            </a:r>
            <a:endParaRPr kumimoji="0" lang="en-US" altLang="ja-JP" sz="1600" dirty="0">
              <a:latin typeface="+mj-ea"/>
              <a:ea typeface="+mj-ea"/>
              <a:cs typeface="Tahoma" panose="020B0604030504040204" pitchFamily="34" charset="0"/>
            </a:endParaRPr>
          </a:p>
          <a:p>
            <a:pPr algn="l"/>
            <a:endParaRPr kumimoji="0" lang="en-US" altLang="ja-JP" sz="1600" dirty="0">
              <a:latin typeface="+mj-ea"/>
              <a:ea typeface="+mj-ea"/>
              <a:cs typeface="Tahoma" panose="020B0604030504040204" pitchFamily="34" charset="0"/>
            </a:endParaRPr>
          </a:p>
          <a:p>
            <a:pPr algn="l"/>
            <a:r>
              <a:rPr kumimoji="0" lang="ja-JP" altLang="en-US" sz="1800" dirty="0">
                <a:solidFill>
                  <a:srgbClr val="FF0066"/>
                </a:solidFill>
                <a:latin typeface="+mj-ea"/>
                <a:ea typeface="+mj-ea"/>
                <a:cs typeface="Tahoma" panose="020B0604030504040204" pitchFamily="34" charset="0"/>
              </a:rPr>
              <a:t>「</a:t>
            </a:r>
            <a:r>
              <a:rPr kumimoji="0" lang="en-US" altLang="ja-JP" sz="1800" dirty="0">
                <a:solidFill>
                  <a:srgbClr val="FF0066"/>
                </a:solidFill>
                <a:latin typeface="+mj-ea"/>
                <a:ea typeface="+mj-ea"/>
                <a:cs typeface="Tahoma" panose="020B0604030504040204" pitchFamily="34" charset="0"/>
              </a:rPr>
              <a:t>2</a:t>
            </a:r>
            <a:r>
              <a:rPr kumimoji="0" lang="ja-JP" altLang="en-US" sz="1800" dirty="0">
                <a:solidFill>
                  <a:srgbClr val="FF0066"/>
                </a:solidFill>
                <a:latin typeface="+mj-ea"/>
                <a:ea typeface="+mj-ea"/>
                <a:cs typeface="Tahoma" panose="020B0604030504040204" pitchFamily="34" charset="0"/>
              </a:rPr>
              <a:t>」 </a:t>
            </a:r>
            <a:r>
              <a:rPr kumimoji="0" lang="en-US" altLang="ja-JP" sz="1800" dirty="0">
                <a:solidFill>
                  <a:srgbClr val="FF0066"/>
                </a:solidFill>
                <a:latin typeface="+mj-ea"/>
                <a:ea typeface="+mj-ea"/>
                <a:cs typeface="Tahoma" panose="020B0604030504040204" pitchFamily="34" charset="0"/>
              </a:rPr>
              <a:t>JAVA</a:t>
            </a:r>
            <a:r>
              <a:rPr kumimoji="0" lang="ja-JP" altLang="en-US" sz="1800" dirty="0">
                <a:solidFill>
                  <a:srgbClr val="FF0066"/>
                </a:solidFill>
                <a:latin typeface="+mj-ea"/>
                <a:ea typeface="+mj-ea"/>
                <a:cs typeface="Tahoma" panose="020B0604030504040204" pitchFamily="34" charset="0"/>
              </a:rPr>
              <a:t>言語</a:t>
            </a:r>
            <a:endParaRPr kumimoji="0" lang="en-US" altLang="ja-JP" sz="1800" dirty="0">
              <a:solidFill>
                <a:srgbClr val="FF0066"/>
              </a:solidFill>
              <a:latin typeface="+mj-ea"/>
              <a:ea typeface="+mj-ea"/>
              <a:cs typeface="Tahoma" panose="020B0604030504040204" pitchFamily="34" charset="0"/>
            </a:endParaRPr>
          </a:p>
          <a:p>
            <a:pPr algn="l"/>
            <a:r>
              <a:rPr kumimoji="0" lang="ja-JP" altLang="en-US" sz="1600" dirty="0">
                <a:latin typeface="+mj-ea"/>
                <a:ea typeface="+mj-ea"/>
                <a:cs typeface="Tahoma" panose="020B0604030504040204" pitchFamily="34" charset="0"/>
              </a:rPr>
              <a:t>　学生時代、前職からの研修、御社の研修または自己研鑽で</a:t>
            </a:r>
            <a:r>
              <a:rPr kumimoji="0" lang="en-US" altLang="ja-JP" sz="1600" dirty="0">
                <a:latin typeface="+mj-ea"/>
                <a:ea typeface="+mj-ea"/>
                <a:cs typeface="Tahoma" panose="020B0604030504040204" pitchFamily="34" charset="0"/>
              </a:rPr>
              <a:t>Java</a:t>
            </a:r>
            <a:r>
              <a:rPr kumimoji="0" lang="ja-JP" altLang="en-US" sz="1600" dirty="0">
                <a:latin typeface="+mj-ea"/>
                <a:ea typeface="+mj-ea"/>
                <a:cs typeface="Tahoma" panose="020B0604030504040204" pitchFamily="34" charset="0"/>
              </a:rPr>
              <a:t>言語の基本的な操作</a:t>
            </a:r>
            <a:endParaRPr kumimoji="0" lang="en-US" altLang="ja-JP" sz="1600" dirty="0">
              <a:latin typeface="+mj-ea"/>
              <a:ea typeface="+mj-ea"/>
              <a:cs typeface="Tahoma" panose="020B0604030504040204" pitchFamily="34" charset="0"/>
            </a:endParaRPr>
          </a:p>
          <a:p>
            <a:pPr algn="l"/>
            <a:r>
              <a:rPr kumimoji="0" lang="ja-JP" altLang="en-US" sz="1600" dirty="0">
                <a:latin typeface="+mj-ea"/>
                <a:ea typeface="+mj-ea"/>
                <a:cs typeface="Tahoma" panose="020B0604030504040204" pitchFamily="34" charset="0"/>
              </a:rPr>
              <a:t>を理解し成果物として一般銀行システムと社内弁当システムの作成しました。色々な</a:t>
            </a:r>
            <a:endParaRPr kumimoji="0" lang="en-US" altLang="ja-JP" sz="1600" dirty="0">
              <a:latin typeface="+mj-ea"/>
              <a:ea typeface="+mj-ea"/>
              <a:cs typeface="Tahoma" panose="020B0604030504040204" pitchFamily="34" charset="0"/>
            </a:endParaRPr>
          </a:p>
          <a:p>
            <a:pPr algn="l"/>
            <a:r>
              <a:rPr kumimoji="0" lang="ja-JP" altLang="en-US" sz="1600" dirty="0">
                <a:latin typeface="+mj-ea"/>
                <a:ea typeface="+mj-ea"/>
                <a:cs typeface="Tahoma" panose="020B0604030504040204" pitchFamily="34" charset="0"/>
              </a:rPr>
              <a:t>開発環境例えば</a:t>
            </a:r>
            <a:r>
              <a:rPr kumimoji="0" lang="en-US" altLang="ja-JP" sz="1600" dirty="0">
                <a:latin typeface="+mj-ea"/>
                <a:ea typeface="+mj-ea"/>
                <a:cs typeface="Tahoma" panose="020B0604030504040204" pitchFamily="34" charset="0"/>
              </a:rPr>
              <a:t>Visual Studio</a:t>
            </a:r>
            <a:r>
              <a:rPr kumimoji="0" lang="ja-JP" altLang="en-US" sz="1600" dirty="0">
                <a:latin typeface="+mj-ea"/>
                <a:ea typeface="+mj-ea"/>
                <a:cs typeface="Tahoma" panose="020B0604030504040204" pitchFamily="34" charset="0"/>
              </a:rPr>
              <a:t>、</a:t>
            </a:r>
            <a:r>
              <a:rPr kumimoji="0" lang="en-US" altLang="ja-JP" sz="1600" dirty="0">
                <a:latin typeface="+mj-ea"/>
                <a:ea typeface="+mj-ea"/>
                <a:cs typeface="Tahoma" panose="020B0604030504040204" pitchFamily="34" charset="0"/>
              </a:rPr>
              <a:t>IntelliJ </a:t>
            </a:r>
            <a:r>
              <a:rPr kumimoji="0" lang="ja-JP" altLang="en-US" sz="1600" dirty="0">
                <a:latin typeface="+mj-ea"/>
                <a:ea typeface="+mj-ea"/>
                <a:cs typeface="Tahoma" panose="020B0604030504040204" pitchFamily="34" charset="0"/>
              </a:rPr>
              <a:t>、</a:t>
            </a:r>
            <a:r>
              <a:rPr kumimoji="0" lang="en-US" altLang="ja-JP" sz="1600" dirty="0">
                <a:latin typeface="+mj-ea"/>
                <a:ea typeface="+mj-ea"/>
                <a:cs typeface="Tahoma" panose="020B0604030504040204" pitchFamily="34" charset="0"/>
              </a:rPr>
              <a:t>NetBeans IDE</a:t>
            </a:r>
            <a:r>
              <a:rPr kumimoji="0" lang="ja-JP" altLang="en-US" sz="1600" dirty="0">
                <a:latin typeface="+mj-ea"/>
                <a:ea typeface="+mj-ea"/>
                <a:cs typeface="Tahoma" panose="020B0604030504040204" pitchFamily="34" charset="0"/>
              </a:rPr>
              <a:t>等を使えるようになると</a:t>
            </a:r>
            <a:endParaRPr kumimoji="0" lang="en-US" altLang="ja-JP" sz="1600" dirty="0">
              <a:latin typeface="+mj-ea"/>
              <a:ea typeface="+mj-ea"/>
              <a:cs typeface="Tahoma" panose="020B0604030504040204" pitchFamily="34" charset="0"/>
            </a:endParaRPr>
          </a:p>
          <a:p>
            <a:pPr algn="l"/>
            <a:r>
              <a:rPr kumimoji="0" lang="ja-JP" altLang="en-US" sz="1600" dirty="0">
                <a:latin typeface="+mj-ea"/>
                <a:ea typeface="+mj-ea"/>
                <a:cs typeface="Tahoma" panose="020B0604030504040204" pitchFamily="34" charset="0"/>
              </a:rPr>
              <a:t>ともに約</a:t>
            </a:r>
            <a:r>
              <a:rPr kumimoji="0" lang="en-US" altLang="ja-JP" sz="1600" dirty="0">
                <a:latin typeface="+mj-ea"/>
                <a:ea typeface="+mj-ea"/>
                <a:cs typeface="Tahoma" panose="020B0604030504040204" pitchFamily="34" charset="0"/>
              </a:rPr>
              <a:t>200</a:t>
            </a:r>
            <a:r>
              <a:rPr kumimoji="0" lang="ja-JP" altLang="en-US" sz="1600" dirty="0">
                <a:latin typeface="+mj-ea"/>
                <a:ea typeface="+mj-ea"/>
                <a:cs typeface="Tahoma" panose="020B0604030504040204" pitchFamily="34" charset="0"/>
              </a:rPr>
              <a:t>行ぐらいのプログラミングを作成するようになりました。</a:t>
            </a:r>
            <a:endParaRPr kumimoji="0" lang="en-US" altLang="ja-JP" sz="1600" dirty="0">
              <a:latin typeface="+mj-ea"/>
              <a:ea typeface="+mj-ea"/>
              <a:cs typeface="Tahoma" panose="020B0604030504040204" pitchFamily="34" charset="0"/>
            </a:endParaRPr>
          </a:p>
          <a:p>
            <a:pPr algn="l"/>
            <a:endParaRPr kumimoji="0" lang="en-US" altLang="ja-JP" sz="1600" dirty="0">
              <a:latin typeface="+mj-ea"/>
              <a:ea typeface="+mj-ea"/>
              <a:cs typeface="Tahoma" panose="020B0604030504040204" pitchFamily="34" charset="0"/>
            </a:endParaRPr>
          </a:p>
          <a:p>
            <a:pPr algn="l"/>
            <a:r>
              <a:rPr kumimoji="0" lang="ja-JP" altLang="en-US" sz="1800" dirty="0">
                <a:solidFill>
                  <a:srgbClr val="FF0066"/>
                </a:solidFill>
                <a:latin typeface="+mj-ea"/>
                <a:ea typeface="+mj-ea"/>
                <a:cs typeface="Tahoma" panose="020B0604030504040204" pitchFamily="34" charset="0"/>
              </a:rPr>
              <a:t>「</a:t>
            </a:r>
            <a:r>
              <a:rPr kumimoji="0" lang="en-US" altLang="ja-JP" sz="1800" dirty="0">
                <a:solidFill>
                  <a:srgbClr val="FF0066"/>
                </a:solidFill>
                <a:latin typeface="+mj-ea"/>
                <a:ea typeface="+mj-ea"/>
                <a:cs typeface="Tahoma" panose="020B0604030504040204" pitchFamily="34" charset="0"/>
              </a:rPr>
              <a:t>3</a:t>
            </a:r>
            <a:r>
              <a:rPr kumimoji="0" lang="ja-JP" altLang="en-US" sz="1800" dirty="0">
                <a:solidFill>
                  <a:srgbClr val="FF0066"/>
                </a:solidFill>
                <a:latin typeface="+mj-ea"/>
                <a:ea typeface="+mj-ea"/>
                <a:cs typeface="Tahoma" panose="020B0604030504040204" pitchFamily="34" charset="0"/>
              </a:rPr>
              <a:t>」 </a:t>
            </a:r>
            <a:r>
              <a:rPr kumimoji="0" lang="en-US" altLang="ja-JP" sz="1800" dirty="0">
                <a:solidFill>
                  <a:srgbClr val="FF0066"/>
                </a:solidFill>
                <a:latin typeface="+mj-ea"/>
                <a:ea typeface="+mj-ea"/>
                <a:cs typeface="Tahoma" panose="020B0604030504040204" pitchFamily="34" charset="0"/>
              </a:rPr>
              <a:t>C++</a:t>
            </a:r>
            <a:r>
              <a:rPr kumimoji="0" lang="ja-JP" altLang="en-US" sz="1800" dirty="0">
                <a:solidFill>
                  <a:srgbClr val="FF0066"/>
                </a:solidFill>
                <a:latin typeface="+mj-ea"/>
                <a:ea typeface="+mj-ea"/>
                <a:cs typeface="Tahoma" panose="020B0604030504040204" pitchFamily="34" charset="0"/>
              </a:rPr>
              <a:t>言語</a:t>
            </a:r>
            <a:endParaRPr kumimoji="0" lang="en-US" altLang="ja-JP" sz="1800" dirty="0">
              <a:solidFill>
                <a:srgbClr val="FF0066"/>
              </a:solidFill>
              <a:latin typeface="+mj-ea"/>
              <a:ea typeface="+mj-ea"/>
              <a:cs typeface="Tahoma" panose="020B0604030504040204" pitchFamily="34" charset="0"/>
            </a:endParaRPr>
          </a:p>
          <a:p>
            <a:pPr algn="l"/>
            <a:r>
              <a:rPr kumimoji="0" lang="en-US" altLang="ja-JP" sz="1600" dirty="0">
                <a:solidFill>
                  <a:srgbClr val="FF0066"/>
                </a:solidFill>
                <a:latin typeface="+mj-ea"/>
                <a:ea typeface="+mj-ea"/>
                <a:cs typeface="Tahoma" panose="020B0604030504040204" pitchFamily="34" charset="0"/>
              </a:rPr>
              <a:t>  </a:t>
            </a:r>
            <a:r>
              <a:rPr kumimoji="0" lang="ja-JP" altLang="en-US" sz="1600" dirty="0">
                <a:solidFill>
                  <a:srgbClr val="FF0066"/>
                </a:solidFill>
                <a:latin typeface="+mj-ea"/>
                <a:ea typeface="+mj-ea"/>
                <a:cs typeface="Tahoma" panose="020B0604030504040204" pitchFamily="34" charset="0"/>
              </a:rPr>
              <a:t>　</a:t>
            </a:r>
            <a:r>
              <a:rPr kumimoji="0" lang="ja-JP" altLang="en-US" sz="1600" b="0" dirty="0">
                <a:solidFill>
                  <a:srgbClr val="FF0066"/>
                </a:solidFill>
                <a:latin typeface="+mj-ea"/>
                <a:ea typeface="+mj-ea"/>
                <a:cs typeface="Tahoma" panose="020B0604030504040204" pitchFamily="34" charset="0"/>
              </a:rPr>
              <a:t>　</a:t>
            </a:r>
            <a:r>
              <a:rPr kumimoji="0" lang="ja-JP" altLang="en-US" sz="1600" b="0" dirty="0">
                <a:latin typeface="+mj-ea"/>
                <a:ea typeface="+mj-ea"/>
                <a:cs typeface="Arial" panose="020B0604020202020204" pitchFamily="34" charset="0"/>
              </a:rPr>
              <a:t>自己研鑽として基本的な操作を理解し、成果物として</a:t>
            </a:r>
            <a:r>
              <a:rPr lang="ja-JP" altLang="en-US" sz="1600" b="0" dirty="0">
                <a:latin typeface="+mj-ea"/>
                <a:ea typeface="+mj-ea"/>
                <a:cs typeface="Arial" panose="020B0604020202020204" pitchFamily="34" charset="0"/>
              </a:rPr>
              <a:t>病人情報管理システムと計算器の</a:t>
            </a:r>
            <a:endParaRPr lang="en-US" altLang="ja-JP" sz="1600" b="0" dirty="0">
              <a:latin typeface="+mj-ea"/>
              <a:ea typeface="+mj-ea"/>
              <a:cs typeface="Arial" panose="020B0604020202020204" pitchFamily="34" charset="0"/>
            </a:endParaRPr>
          </a:p>
          <a:p>
            <a:pPr algn="l"/>
            <a:r>
              <a:rPr lang="ja-JP" altLang="en-US" sz="1600" b="0" dirty="0">
                <a:latin typeface="+mj-ea"/>
                <a:ea typeface="+mj-ea"/>
                <a:cs typeface="Arial" panose="020B0604020202020204" pitchFamily="34" charset="0"/>
              </a:rPr>
              <a:t>作成しました。色々な教科書またはオンライン自習したおかげで開発環境</a:t>
            </a:r>
            <a:r>
              <a:rPr lang="en-US" altLang="ja-JP" sz="1600" b="0" dirty="0">
                <a:latin typeface="+mj-ea"/>
                <a:ea typeface="+mj-ea"/>
                <a:cs typeface="Arial" panose="020B0604020202020204" pitchFamily="34" charset="0"/>
              </a:rPr>
              <a:t>Dev-C++,Vs Code</a:t>
            </a:r>
            <a:r>
              <a:rPr lang="ja-JP" altLang="en-US" sz="1600" b="0" dirty="0">
                <a:latin typeface="+mj-ea"/>
                <a:ea typeface="+mj-ea"/>
                <a:cs typeface="Arial" panose="020B0604020202020204" pitchFamily="34" charset="0"/>
              </a:rPr>
              <a:t>等開発</a:t>
            </a:r>
            <a:endParaRPr lang="en-US" altLang="ja-JP" sz="1600" b="0" dirty="0">
              <a:latin typeface="+mj-ea"/>
              <a:ea typeface="+mj-ea"/>
              <a:cs typeface="Arial" panose="020B0604020202020204" pitchFamily="34" charset="0"/>
            </a:endParaRPr>
          </a:p>
          <a:p>
            <a:pPr algn="l"/>
            <a:r>
              <a:rPr lang="ja-JP" altLang="en-US" sz="1600" b="0" dirty="0">
                <a:latin typeface="+mj-ea"/>
                <a:ea typeface="+mj-ea"/>
                <a:cs typeface="Arial" panose="020B0604020202020204" pitchFamily="34" charset="0"/>
              </a:rPr>
              <a:t>環境</a:t>
            </a:r>
            <a:r>
              <a:rPr kumimoji="0" lang="ja-JP" altLang="en-US" sz="1600" b="0" i="0" u="none" strike="noStrike" cap="none" normalizeH="0" baseline="0" dirty="0">
                <a:ln>
                  <a:noFill/>
                </a:ln>
                <a:effectLst/>
                <a:latin typeface="+mj-ea"/>
                <a:ea typeface="+mj-ea"/>
                <a:cs typeface="Arial" panose="020B0604020202020204" pitchFamily="34" charset="0"/>
              </a:rPr>
              <a:t>を使用し約</a:t>
            </a:r>
            <a:r>
              <a:rPr kumimoji="0" lang="en-US" altLang="ja-JP" sz="1600" b="0" i="0" u="none" strike="noStrike" cap="none" normalizeH="0" baseline="0" dirty="0">
                <a:ln>
                  <a:noFill/>
                </a:ln>
                <a:effectLst/>
                <a:latin typeface="+mj-ea"/>
                <a:ea typeface="+mj-ea"/>
                <a:cs typeface="Arial" panose="020B0604020202020204" pitchFamily="34" charset="0"/>
              </a:rPr>
              <a:t>200</a:t>
            </a:r>
            <a:r>
              <a:rPr kumimoji="0" lang="ja-JP" altLang="en-US" sz="1600" b="0" i="0" u="none" strike="noStrike" cap="none" normalizeH="0" baseline="0" dirty="0">
                <a:ln>
                  <a:noFill/>
                </a:ln>
                <a:effectLst/>
                <a:latin typeface="+mj-ea"/>
                <a:ea typeface="+mj-ea"/>
                <a:cs typeface="Arial" panose="020B0604020202020204" pitchFamily="34" charset="0"/>
              </a:rPr>
              <a:t>行をプログラミング作成するようになりました。</a:t>
            </a:r>
            <a:endParaRPr kumimoji="0" lang="en-US" altLang="ja-JP" sz="1600" b="0" i="0" u="none" strike="noStrike" cap="none" normalizeH="0" baseline="0" dirty="0">
              <a:ln>
                <a:noFill/>
              </a:ln>
              <a:effectLst/>
              <a:latin typeface="+mj-ea"/>
              <a:ea typeface="+mj-ea"/>
              <a:cs typeface="Arial" panose="020B0604020202020204" pitchFamily="34" charset="0"/>
            </a:endParaRPr>
          </a:p>
          <a:p>
            <a:pPr algn="l"/>
            <a:r>
              <a:rPr kumimoji="0" lang="en-US" altLang="ja-JP" sz="1800" i="0" u="none" strike="noStrike" cap="none" normalizeH="0" baseline="0" dirty="0">
                <a:ln>
                  <a:noFill/>
                </a:ln>
                <a:solidFill>
                  <a:srgbClr val="FF0066"/>
                </a:solidFill>
                <a:effectLst/>
                <a:latin typeface="+mj-ea"/>
                <a:ea typeface="+mj-ea"/>
                <a:cs typeface="Tahoma" panose="020B0604030504040204" pitchFamily="34" charset="0"/>
              </a:rPr>
              <a:t> </a:t>
            </a:r>
            <a:r>
              <a:rPr kumimoji="0" lang="ja-JP" altLang="en-US" sz="1800" dirty="0">
                <a:solidFill>
                  <a:srgbClr val="FF0066"/>
                </a:solidFill>
                <a:latin typeface="+mj-ea"/>
                <a:ea typeface="+mj-ea"/>
                <a:cs typeface="Tahoma" panose="020B0604030504040204" pitchFamily="34" charset="0"/>
              </a:rPr>
              <a:t>「</a:t>
            </a:r>
            <a:r>
              <a:rPr kumimoji="0" lang="en-US" altLang="ja-JP" sz="1800" dirty="0">
                <a:solidFill>
                  <a:srgbClr val="FF0066"/>
                </a:solidFill>
                <a:latin typeface="+mj-ea"/>
                <a:ea typeface="+mj-ea"/>
                <a:cs typeface="Tahoma" panose="020B0604030504040204" pitchFamily="34" charset="0"/>
              </a:rPr>
              <a:t>4</a:t>
            </a:r>
            <a:r>
              <a:rPr kumimoji="0" lang="ja-JP" altLang="en-US" sz="1800" dirty="0">
                <a:solidFill>
                  <a:srgbClr val="FF0066"/>
                </a:solidFill>
                <a:latin typeface="+mj-ea"/>
                <a:ea typeface="+mj-ea"/>
                <a:cs typeface="Tahoma" panose="020B0604030504040204" pitchFamily="34" charset="0"/>
              </a:rPr>
              <a:t>」</a:t>
            </a:r>
            <a:r>
              <a:rPr kumimoji="0" lang="en-US" altLang="ja-JP" sz="1800" dirty="0">
                <a:solidFill>
                  <a:srgbClr val="FF0066"/>
                </a:solidFill>
                <a:latin typeface="+mj-ea"/>
                <a:ea typeface="+mj-ea"/>
                <a:cs typeface="Tahoma" panose="020B0604030504040204" pitchFamily="34" charset="0"/>
              </a:rPr>
              <a:t>JavaScript /Html/</a:t>
            </a:r>
            <a:r>
              <a:rPr kumimoji="0" lang="en-US" altLang="ja-JP" sz="1800" dirty="0" err="1">
                <a:solidFill>
                  <a:srgbClr val="FF0066"/>
                </a:solidFill>
                <a:latin typeface="+mj-ea"/>
                <a:ea typeface="+mj-ea"/>
                <a:cs typeface="Tahoma" panose="020B0604030504040204" pitchFamily="34" charset="0"/>
              </a:rPr>
              <a:t>Css</a:t>
            </a:r>
            <a:endParaRPr kumimoji="0" lang="en-US" altLang="ja-JP" sz="1800" i="0" u="none" strike="noStrike" cap="none" normalizeH="0" baseline="0" dirty="0">
              <a:ln>
                <a:noFill/>
              </a:ln>
              <a:solidFill>
                <a:srgbClr val="FF0066"/>
              </a:solidFill>
              <a:effectLst/>
              <a:latin typeface="+mj-ea"/>
              <a:ea typeface="+mj-ea"/>
              <a:cs typeface="Tahoma" panose="020B0604030504040204" pitchFamily="34" charset="0"/>
            </a:endParaRPr>
          </a:p>
          <a:p>
            <a:pPr algn="l"/>
            <a:r>
              <a:rPr kumimoji="0" lang="en-US" altLang="ja-JP" sz="1600" i="0" u="none" strike="noStrike" cap="none" normalizeH="0" baseline="0" dirty="0">
                <a:ln>
                  <a:noFill/>
                </a:ln>
                <a:solidFill>
                  <a:schemeClr val="tx1"/>
                </a:solidFill>
                <a:effectLst/>
                <a:latin typeface="+mj-ea"/>
                <a:ea typeface="+mj-ea"/>
                <a:cs typeface="Tahoma" panose="020B0604030504040204" pitchFamily="34" charset="0"/>
              </a:rPr>
              <a:t>     </a:t>
            </a:r>
            <a:r>
              <a:rPr kumimoji="0" lang="ja-JP" altLang="en-US" sz="1600" dirty="0">
                <a:latin typeface="+mj-ea"/>
                <a:ea typeface="+mj-ea"/>
                <a:cs typeface="Tahoma" panose="020B0604030504040204" pitchFamily="34" charset="0"/>
              </a:rPr>
              <a:t>自己研鑽として</a:t>
            </a:r>
            <a:r>
              <a:rPr kumimoji="0" lang="en-US" altLang="ja-JP" sz="1600" dirty="0">
                <a:latin typeface="+mj-ea"/>
                <a:ea typeface="+mj-ea"/>
                <a:cs typeface="Tahoma" panose="020B0604030504040204" pitchFamily="34" charset="0"/>
              </a:rPr>
              <a:t>JavaScript </a:t>
            </a:r>
            <a:r>
              <a:rPr kumimoji="0" lang="ja-JP" altLang="en-US" sz="1600" dirty="0">
                <a:latin typeface="+mj-ea"/>
                <a:ea typeface="+mj-ea"/>
                <a:cs typeface="Tahoma" panose="020B0604030504040204" pitchFamily="34" charset="0"/>
              </a:rPr>
              <a:t>で計算器の作成または</a:t>
            </a:r>
            <a:r>
              <a:rPr kumimoji="0" lang="en-US" altLang="ja-JP" sz="1600" dirty="0">
                <a:latin typeface="+mj-ea"/>
                <a:ea typeface="+mj-ea"/>
                <a:cs typeface="Tahoma" panose="020B0604030504040204" pitchFamily="34" charset="0"/>
              </a:rPr>
              <a:t>JavaScript </a:t>
            </a:r>
            <a:r>
              <a:rPr kumimoji="0" lang="ja-JP" altLang="en-US" sz="1600" dirty="0">
                <a:latin typeface="+mj-ea"/>
                <a:ea typeface="+mj-ea"/>
                <a:cs typeface="Tahoma" panose="020B0604030504040204" pitchFamily="34" charset="0"/>
              </a:rPr>
              <a:t>を使用しながら</a:t>
            </a:r>
            <a:endParaRPr kumimoji="0" lang="en-US" altLang="ja-JP" sz="1600" dirty="0">
              <a:latin typeface="+mj-ea"/>
              <a:ea typeface="+mj-ea"/>
              <a:cs typeface="Tahoma" panose="020B0604030504040204" pitchFamily="34" charset="0"/>
            </a:endParaRPr>
          </a:p>
          <a:p>
            <a:pPr algn="l"/>
            <a:r>
              <a:rPr kumimoji="0" lang="ja-JP" altLang="en-US" sz="1600" dirty="0">
                <a:latin typeface="+mj-ea"/>
                <a:ea typeface="+mj-ea"/>
                <a:cs typeface="Tahoma" panose="020B0604030504040204" pitchFamily="34" charset="0"/>
              </a:rPr>
              <a:t>社内弁当システムの作成に協力しましたおかげで</a:t>
            </a:r>
            <a:r>
              <a:rPr kumimoji="0" lang="en-US" altLang="ja-JP" sz="1600" dirty="0">
                <a:latin typeface="+mj-ea"/>
                <a:ea typeface="+mj-ea"/>
                <a:cs typeface="Tahoma" panose="020B0604030504040204" pitchFamily="34" charset="0"/>
              </a:rPr>
              <a:t>JavaScript </a:t>
            </a:r>
            <a:r>
              <a:rPr kumimoji="0" lang="ja-JP" altLang="en-US" sz="1600" dirty="0">
                <a:latin typeface="+mj-ea"/>
                <a:ea typeface="+mj-ea"/>
                <a:cs typeface="Tahoma" panose="020B0604030504040204" pitchFamily="34" charset="0"/>
              </a:rPr>
              <a:t>を使用するのは自身が</a:t>
            </a:r>
            <a:endParaRPr kumimoji="0" lang="en-US" altLang="ja-JP" sz="1600" dirty="0">
              <a:latin typeface="+mj-ea"/>
              <a:ea typeface="+mj-ea"/>
              <a:cs typeface="Tahoma" panose="020B0604030504040204" pitchFamily="34" charset="0"/>
            </a:endParaRPr>
          </a:p>
          <a:p>
            <a:pPr algn="l"/>
            <a:r>
              <a:rPr kumimoji="0" lang="ja-JP" altLang="en-US" sz="1600" i="0" u="none" strike="noStrike" cap="none" normalizeH="0" baseline="0" dirty="0">
                <a:ln>
                  <a:noFill/>
                </a:ln>
                <a:solidFill>
                  <a:schemeClr val="tx1"/>
                </a:solidFill>
                <a:effectLst/>
                <a:latin typeface="+mj-ea"/>
                <a:ea typeface="+mj-ea"/>
                <a:cs typeface="Tahoma" panose="020B0604030504040204" pitchFamily="34" charset="0"/>
              </a:rPr>
              <a:t>有ります。また、</a:t>
            </a:r>
            <a:r>
              <a:rPr kumimoji="0" lang="en-US" altLang="ja-JP" sz="1600" i="0" u="none" strike="noStrike" cap="none" normalizeH="0" baseline="0" dirty="0">
                <a:ln>
                  <a:noFill/>
                </a:ln>
                <a:solidFill>
                  <a:schemeClr val="tx1"/>
                </a:solidFill>
                <a:effectLst/>
                <a:latin typeface="+mj-ea"/>
                <a:ea typeface="+mj-ea"/>
                <a:cs typeface="Tahoma" panose="020B0604030504040204" pitchFamily="34" charset="0"/>
              </a:rPr>
              <a:t>html , </a:t>
            </a:r>
            <a:r>
              <a:rPr kumimoji="0" lang="en-US" altLang="ja-JP" sz="1600" dirty="0" err="1">
                <a:latin typeface="+mj-ea"/>
                <a:ea typeface="+mj-ea"/>
                <a:cs typeface="Tahoma" panose="020B0604030504040204" pitchFamily="34" charset="0"/>
              </a:rPr>
              <a:t>C</a:t>
            </a:r>
            <a:r>
              <a:rPr kumimoji="0" lang="en-US" altLang="ja-JP" sz="1600" i="0" u="none" strike="noStrike" cap="none" normalizeH="0" baseline="0" dirty="0" err="1">
                <a:ln>
                  <a:noFill/>
                </a:ln>
                <a:solidFill>
                  <a:schemeClr val="tx1"/>
                </a:solidFill>
                <a:effectLst/>
                <a:latin typeface="+mj-ea"/>
                <a:ea typeface="+mj-ea"/>
                <a:cs typeface="Tahoma" panose="020B0604030504040204" pitchFamily="34" charset="0"/>
              </a:rPr>
              <a:t>ss</a:t>
            </a:r>
            <a:r>
              <a:rPr kumimoji="0" lang="ja-JP" altLang="en-US" sz="1600" i="0" u="none" strike="noStrike" cap="none" normalizeH="0" baseline="0" dirty="0">
                <a:ln>
                  <a:noFill/>
                </a:ln>
                <a:solidFill>
                  <a:schemeClr val="tx1"/>
                </a:solidFill>
                <a:effectLst/>
                <a:latin typeface="+mj-ea"/>
                <a:ea typeface="+mj-ea"/>
                <a:cs typeface="Tahoma" panose="020B0604030504040204" pitchFamily="34" charset="0"/>
              </a:rPr>
              <a:t>を使用しながら簡単な</a:t>
            </a:r>
            <a:r>
              <a:rPr kumimoji="0" lang="en-US" altLang="ja-JP" sz="1600" i="0" u="none" strike="noStrike" cap="none" normalizeH="0" baseline="0" dirty="0">
                <a:ln>
                  <a:noFill/>
                </a:ln>
                <a:solidFill>
                  <a:schemeClr val="tx1"/>
                </a:solidFill>
                <a:effectLst/>
                <a:latin typeface="+mj-ea"/>
                <a:ea typeface="+mj-ea"/>
                <a:cs typeface="Tahoma" panose="020B0604030504040204" pitchFamily="34" charset="0"/>
              </a:rPr>
              <a:t>Web</a:t>
            </a:r>
            <a:r>
              <a:rPr kumimoji="0" lang="ja-JP" altLang="en-US" sz="1600" i="0" u="none" strike="noStrike" cap="none" normalizeH="0" baseline="0" dirty="0">
                <a:ln>
                  <a:noFill/>
                </a:ln>
                <a:solidFill>
                  <a:schemeClr val="tx1"/>
                </a:solidFill>
                <a:effectLst/>
                <a:latin typeface="+mj-ea"/>
                <a:ea typeface="+mj-ea"/>
                <a:cs typeface="Tahoma" panose="020B0604030504040204" pitchFamily="34" charset="0"/>
              </a:rPr>
              <a:t>サイトの作成とともにインタ</a:t>
            </a:r>
            <a:endParaRPr kumimoji="0" lang="en-US" altLang="ja-JP" sz="1600" i="0" u="none" strike="noStrike" cap="none" normalizeH="0" baseline="0" dirty="0">
              <a:ln>
                <a:noFill/>
              </a:ln>
              <a:solidFill>
                <a:schemeClr val="tx1"/>
              </a:solidFill>
              <a:effectLst/>
              <a:latin typeface="+mj-ea"/>
              <a:ea typeface="+mj-ea"/>
              <a:cs typeface="Tahoma" panose="020B0604030504040204" pitchFamily="34" charset="0"/>
            </a:endParaRPr>
          </a:p>
          <a:p>
            <a:pPr algn="l"/>
            <a:r>
              <a:rPr kumimoji="0" lang="ja-JP" altLang="en-US" sz="1600" i="0" u="none" strike="noStrike" cap="none" normalizeH="0" baseline="0" dirty="0">
                <a:ln>
                  <a:noFill/>
                </a:ln>
                <a:solidFill>
                  <a:schemeClr val="tx1"/>
                </a:solidFill>
                <a:effectLst/>
                <a:latin typeface="+mj-ea"/>
                <a:ea typeface="+mj-ea"/>
                <a:cs typeface="Tahoma" panose="020B0604030504040204" pitchFamily="34" charset="0"/>
              </a:rPr>
              <a:t>ネットで具体的な学習をしまし</a:t>
            </a:r>
            <a:r>
              <a:rPr kumimoji="0" lang="ja-JP" altLang="en-US" sz="1600" dirty="0">
                <a:latin typeface="+mj-ea"/>
                <a:ea typeface="+mj-ea"/>
                <a:cs typeface="Tahoma" panose="020B0604030504040204" pitchFamily="34" charset="0"/>
              </a:rPr>
              <a:t>たので機会があれば頑張って行きます。</a:t>
            </a:r>
            <a:endParaRPr kumimoji="0" lang="en-US" altLang="ja-JP" sz="1600" i="0" u="none" strike="noStrike" cap="none" normalizeH="0" baseline="0" dirty="0">
              <a:ln>
                <a:noFill/>
              </a:ln>
              <a:solidFill>
                <a:schemeClr val="tx1"/>
              </a:solidFill>
              <a:effectLst/>
              <a:latin typeface="+mj-ea"/>
              <a:ea typeface="+mj-ea"/>
              <a:cs typeface="Tahoma" panose="020B0604030504040204" pitchFamily="34" charset="0"/>
            </a:endParaRPr>
          </a:p>
        </p:txBody>
      </p:sp>
      <p:sp>
        <p:nvSpPr>
          <p:cNvPr id="5" name="テキスト ボックス 4">
            <a:extLst>
              <a:ext uri="{FF2B5EF4-FFF2-40B4-BE49-F238E27FC236}">
                <a16:creationId xmlns:a16="http://schemas.microsoft.com/office/drawing/2014/main" id="{4A2B3EC4-4C19-468E-ADA8-C6AAEC9E305D}"/>
              </a:ext>
            </a:extLst>
          </p:cNvPr>
          <p:cNvSpPr txBox="1"/>
          <p:nvPr/>
        </p:nvSpPr>
        <p:spPr>
          <a:xfrm>
            <a:off x="755576" y="12723"/>
            <a:ext cx="4788532" cy="461665"/>
          </a:xfrm>
          <a:prstGeom prst="rect">
            <a:avLst/>
          </a:prstGeom>
          <a:noFill/>
        </p:spPr>
        <p:txBody>
          <a:bodyPr wrap="square" rtlCol="0">
            <a:spAutoFit/>
          </a:bodyPr>
          <a:lstStyle/>
          <a:p>
            <a:pPr algn="l"/>
            <a:r>
              <a:rPr lang="ja-JP" altLang="en-US" sz="2400" dirty="0"/>
              <a:t>強み一覧</a:t>
            </a:r>
            <a:r>
              <a:rPr lang="en-US" altLang="ja-JP" sz="2400" dirty="0"/>
              <a:t>(</a:t>
            </a:r>
            <a:r>
              <a:rPr lang="ja-JP" altLang="en-US" sz="2400" dirty="0"/>
              <a:t>プログラミング言語）</a:t>
            </a:r>
            <a:endParaRPr lang="en-US" sz="2400" dirty="0"/>
          </a:p>
        </p:txBody>
      </p:sp>
      <p:sp>
        <p:nvSpPr>
          <p:cNvPr id="6" name="フッター プレースホルダー 1">
            <a:extLst>
              <a:ext uri="{FF2B5EF4-FFF2-40B4-BE49-F238E27FC236}">
                <a16:creationId xmlns:a16="http://schemas.microsoft.com/office/drawing/2014/main" id="{7024E278-7EF2-40E5-B840-ED8F6F553E6F}"/>
              </a:ext>
            </a:extLst>
          </p:cNvPr>
          <p:cNvSpPr>
            <a:spLocks noGrp="1"/>
          </p:cNvSpPr>
          <p:nvPr>
            <p:ph type="ftr" sz="quarter" idx="10"/>
          </p:nvPr>
        </p:nvSpPr>
        <p:spPr>
          <a:xfrm>
            <a:off x="8196603" y="6525344"/>
            <a:ext cx="864096" cy="243554"/>
          </a:xfrm>
        </p:spPr>
        <p:txBody>
          <a:bodyPr/>
          <a:lstStyle/>
          <a:p>
            <a:pPr>
              <a:defRPr/>
            </a:pPr>
            <a:r>
              <a:rPr lang="en-US" altLang="ja-JP" sz="1600" b="1" dirty="0">
                <a:solidFill>
                  <a:schemeClr val="accent5">
                    <a:lumMod val="50000"/>
                  </a:schemeClr>
                </a:solidFill>
                <a:latin typeface="+mj-ea"/>
                <a:ea typeface="+mj-ea"/>
              </a:rPr>
              <a:t>[</a:t>
            </a:r>
            <a:r>
              <a:rPr lang="en-US" altLang="ja-JP" sz="1400" b="1" dirty="0">
                <a:solidFill>
                  <a:schemeClr val="accent5">
                    <a:lumMod val="50000"/>
                  </a:schemeClr>
                </a:solidFill>
                <a:latin typeface="+mj-ea"/>
                <a:ea typeface="+mj-ea"/>
              </a:rPr>
              <a:t>09/13</a:t>
            </a:r>
            <a:r>
              <a:rPr lang="en-US" altLang="ja-JP" sz="1600" b="1" dirty="0">
                <a:solidFill>
                  <a:schemeClr val="accent5">
                    <a:lumMod val="50000"/>
                  </a:schemeClr>
                </a:solidFill>
                <a:latin typeface="+mj-ea"/>
                <a:ea typeface="+mj-ea"/>
              </a:rPr>
              <a:t>]</a:t>
            </a:r>
          </a:p>
        </p:txBody>
      </p:sp>
    </p:spTree>
    <p:extLst>
      <p:ext uri="{BB962C8B-B14F-4D97-AF65-F5344CB8AC3E}">
        <p14:creationId xmlns:p14="http://schemas.microsoft.com/office/powerpoint/2010/main" val="354494211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DFED7F7-B0DC-4005-AC81-8D6023A4EB03}"/>
              </a:ext>
            </a:extLst>
          </p:cNvPr>
          <p:cNvSpPr/>
          <p:nvPr/>
        </p:nvSpPr>
        <p:spPr bwMode="auto">
          <a:xfrm>
            <a:off x="158369" y="548680"/>
            <a:ext cx="8806119" cy="5976664"/>
          </a:xfrm>
          <a:prstGeom prst="rect">
            <a:avLst/>
          </a:prstGeom>
          <a:solidFill>
            <a:schemeClr val="bg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l"/>
            <a:r>
              <a:rPr kumimoji="0" lang="en-US" altLang="ja-JP" sz="1600" dirty="0">
                <a:solidFill>
                  <a:srgbClr val="FF0000"/>
                </a:solidFill>
                <a:latin typeface="Yu Gothic UI Light" panose="020B0300000000000000" pitchFamily="50" charset="-128"/>
                <a:ea typeface="Yu Gothic UI Light" panose="020B0300000000000000" pitchFamily="50" charset="-128"/>
                <a:cs typeface="Tahoma" panose="020B0604030504040204" pitchFamily="34" charset="0"/>
              </a:rPr>
              <a:t>【</a:t>
            </a:r>
            <a:r>
              <a:rPr kumimoji="0" lang="ja-JP" altLang="en-US" sz="1600" dirty="0">
                <a:solidFill>
                  <a:srgbClr val="FF0000"/>
                </a:solidFill>
                <a:latin typeface="+mj-ea"/>
                <a:ea typeface="+mj-ea"/>
                <a:cs typeface="Tahoma" panose="020B0604030504040204" pitchFamily="34" charset="0"/>
              </a:rPr>
              <a:t>１</a:t>
            </a:r>
            <a:r>
              <a:rPr kumimoji="0" lang="en-US" altLang="ja-JP" sz="1600" dirty="0">
                <a:solidFill>
                  <a:srgbClr val="FF0000"/>
                </a:solidFill>
                <a:latin typeface="+mj-ea"/>
                <a:ea typeface="+mj-ea"/>
                <a:cs typeface="Tahoma" panose="020B0604030504040204" pitchFamily="34" charset="0"/>
              </a:rPr>
              <a:t>】</a:t>
            </a:r>
            <a:r>
              <a:rPr lang="ja-JP" sz="1600" dirty="0">
                <a:solidFill>
                  <a:srgbClr val="FF0000"/>
                </a:solidFill>
                <a:effectLst/>
                <a:latin typeface="+mj-ea"/>
                <a:ea typeface="+mj-ea"/>
                <a:cs typeface="Mangal" panose="02040503050203030202" pitchFamily="18" charset="0"/>
              </a:rPr>
              <a:t>ブレッドボード電子工作</a:t>
            </a:r>
            <a:r>
              <a:rPr lang="ja-JP" altLang="en-US" sz="1600" dirty="0">
                <a:solidFill>
                  <a:srgbClr val="FF0000"/>
                </a:solidFill>
                <a:effectLst/>
                <a:latin typeface="+mj-ea"/>
                <a:ea typeface="+mj-ea"/>
                <a:cs typeface="Mangal" panose="02040503050203030202" pitchFamily="18" charset="0"/>
              </a:rPr>
              <a:t>（ハンダコテを使わずに回路実験）</a:t>
            </a:r>
            <a:endParaRPr lang="en-US" altLang="ja-JP" sz="1600" dirty="0">
              <a:solidFill>
                <a:srgbClr val="FF0000"/>
              </a:solidFill>
              <a:effectLst/>
              <a:latin typeface="+mj-ea"/>
              <a:ea typeface="+mj-ea"/>
              <a:cs typeface="Mangal" panose="02040503050203030202" pitchFamily="18" charset="0"/>
            </a:endParaRPr>
          </a:p>
          <a:p>
            <a:pPr algn="l"/>
            <a:r>
              <a:rPr kumimoji="0" lang="ja-JP" altLang="en-US" sz="1600" dirty="0">
                <a:latin typeface="+mj-ea"/>
                <a:ea typeface="+mj-ea"/>
                <a:cs typeface="Mangal" panose="02040503050203030202" pitchFamily="18" charset="0"/>
              </a:rPr>
              <a:t>　　</a:t>
            </a:r>
            <a:endParaRPr kumimoji="0" lang="en-US" altLang="ja-JP" sz="1600" dirty="0">
              <a:latin typeface="+mj-ea"/>
              <a:ea typeface="+mj-ea"/>
              <a:cs typeface="Tahoma" panose="020B0604030504040204" pitchFamily="34" charset="0"/>
            </a:endParaRPr>
          </a:p>
          <a:p>
            <a:pPr algn="l"/>
            <a:r>
              <a:rPr kumimoji="0" lang="ja-JP" altLang="en-US" sz="1600" i="0" u="none" strike="noStrike" cap="none" normalizeH="0" baseline="0" dirty="0">
                <a:ln>
                  <a:noFill/>
                </a:ln>
                <a:solidFill>
                  <a:schemeClr val="tx1"/>
                </a:solidFill>
                <a:effectLst/>
                <a:latin typeface="+mj-ea"/>
                <a:ea typeface="+mj-ea"/>
                <a:cs typeface="Tahoma" panose="020B0604030504040204" pitchFamily="34" charset="0"/>
              </a:rPr>
              <a:t>　　☛ブレッドボードの基礎を理解</a:t>
            </a:r>
            <a:endParaRPr kumimoji="0" lang="en-US" altLang="ja-JP" sz="1600" i="0" u="none" strike="noStrike" cap="none" normalizeH="0" baseline="0" dirty="0">
              <a:ln>
                <a:noFill/>
              </a:ln>
              <a:solidFill>
                <a:schemeClr val="tx1"/>
              </a:solidFill>
              <a:effectLst/>
              <a:latin typeface="+mj-ea"/>
              <a:ea typeface="+mj-ea"/>
              <a:cs typeface="Tahoma" panose="020B0604030504040204" pitchFamily="34" charset="0"/>
            </a:endParaRPr>
          </a:p>
          <a:p>
            <a:pPr algn="l"/>
            <a:endParaRPr kumimoji="0" lang="en-US" altLang="ja-JP" sz="1600" i="0" u="none" strike="noStrike" cap="none" normalizeH="0" baseline="0" dirty="0">
              <a:ln>
                <a:noFill/>
              </a:ln>
              <a:solidFill>
                <a:schemeClr val="tx1"/>
              </a:solidFill>
              <a:effectLst/>
              <a:latin typeface="+mj-ea"/>
              <a:ea typeface="+mj-ea"/>
              <a:cs typeface="Tahoma" panose="020B0604030504040204" pitchFamily="34" charset="0"/>
            </a:endParaRPr>
          </a:p>
          <a:p>
            <a:pPr algn="l"/>
            <a:r>
              <a:rPr kumimoji="0" lang="ja-JP" altLang="en-US" sz="1600" dirty="0">
                <a:latin typeface="+mj-ea"/>
                <a:ea typeface="+mj-ea"/>
                <a:cs typeface="Tahoma" panose="020B0604030504040204" pitchFamily="34" charset="0"/>
              </a:rPr>
              <a:t>　　☛主な電子部品の理解（抵抗、コンデンサ、ダイオード、トランジスタ、</a:t>
            </a:r>
            <a:r>
              <a:rPr kumimoji="0" lang="en-US" altLang="ja-JP" sz="1600" dirty="0">
                <a:latin typeface="+mj-ea"/>
                <a:ea typeface="+mj-ea"/>
                <a:cs typeface="Tahoma" panose="020B0604030504040204" pitchFamily="34" charset="0"/>
              </a:rPr>
              <a:t>LED</a:t>
            </a:r>
            <a:r>
              <a:rPr kumimoji="0" lang="ja-JP" altLang="en-US" sz="1600" dirty="0">
                <a:latin typeface="+mj-ea"/>
                <a:ea typeface="+mj-ea"/>
                <a:cs typeface="Tahoma" panose="020B0604030504040204" pitchFamily="34" charset="0"/>
              </a:rPr>
              <a:t>等）</a:t>
            </a:r>
            <a:endParaRPr kumimoji="0" lang="en-US" altLang="ja-JP" sz="1600" dirty="0">
              <a:latin typeface="+mj-ea"/>
              <a:ea typeface="+mj-ea"/>
              <a:cs typeface="Tahoma" panose="020B0604030504040204" pitchFamily="34" charset="0"/>
            </a:endParaRPr>
          </a:p>
          <a:p>
            <a:pPr algn="l"/>
            <a:endParaRPr kumimoji="0" lang="en-US" altLang="ja-JP" sz="1600" dirty="0">
              <a:latin typeface="+mj-ea"/>
              <a:ea typeface="+mj-ea"/>
              <a:cs typeface="Tahoma" panose="020B0604030504040204" pitchFamily="34" charset="0"/>
            </a:endParaRPr>
          </a:p>
          <a:p>
            <a:pPr algn="l"/>
            <a:r>
              <a:rPr kumimoji="0" lang="ja-JP" altLang="en-US" sz="1600" i="0" u="none" strike="noStrike" cap="none" normalizeH="0" baseline="0" dirty="0">
                <a:ln>
                  <a:noFill/>
                </a:ln>
                <a:solidFill>
                  <a:schemeClr val="tx1"/>
                </a:solidFill>
                <a:latin typeface="+mj-ea"/>
                <a:ea typeface="+mj-ea"/>
                <a:cs typeface="Tahoma" panose="020B0604030504040204" pitchFamily="34" charset="0"/>
              </a:rPr>
              <a:t>　　☛回路の基礎理解（論理（ロジック）回路、</a:t>
            </a:r>
            <a:r>
              <a:rPr kumimoji="0" lang="en-US" altLang="ja-JP" sz="1600" i="0" u="none" strike="noStrike" cap="none" normalizeH="0" baseline="0" dirty="0">
                <a:ln>
                  <a:noFill/>
                </a:ln>
                <a:solidFill>
                  <a:schemeClr val="tx1"/>
                </a:solidFill>
                <a:latin typeface="+mj-ea"/>
                <a:ea typeface="+mj-ea"/>
                <a:cs typeface="Tahoma" panose="020B0604030504040204" pitchFamily="34" charset="0"/>
              </a:rPr>
              <a:t>AND</a:t>
            </a:r>
            <a:r>
              <a:rPr kumimoji="0" lang="ja-JP" altLang="en-US" sz="1600" i="0" u="none" strike="noStrike" cap="none" normalizeH="0" baseline="0" dirty="0">
                <a:ln>
                  <a:noFill/>
                </a:ln>
                <a:solidFill>
                  <a:schemeClr val="tx1"/>
                </a:solidFill>
                <a:latin typeface="+mj-ea"/>
                <a:ea typeface="+mj-ea"/>
                <a:cs typeface="Tahoma" panose="020B0604030504040204" pitchFamily="34" charset="0"/>
              </a:rPr>
              <a:t>、</a:t>
            </a:r>
            <a:r>
              <a:rPr kumimoji="0" lang="en-US" altLang="ja-JP" sz="1600" i="0" u="none" strike="noStrike" cap="none" normalizeH="0" baseline="0" dirty="0">
                <a:ln>
                  <a:noFill/>
                </a:ln>
                <a:solidFill>
                  <a:schemeClr val="tx1"/>
                </a:solidFill>
                <a:latin typeface="+mj-ea"/>
                <a:ea typeface="+mj-ea"/>
                <a:cs typeface="Tahoma" panose="020B0604030504040204" pitchFamily="34" charset="0"/>
              </a:rPr>
              <a:t>OR</a:t>
            </a:r>
            <a:r>
              <a:rPr kumimoji="0" lang="ja-JP" altLang="en-US" sz="1600" i="0" u="none" strike="noStrike" cap="none" normalizeH="0" baseline="0" dirty="0">
                <a:ln>
                  <a:noFill/>
                </a:ln>
                <a:solidFill>
                  <a:schemeClr val="tx1"/>
                </a:solidFill>
                <a:latin typeface="+mj-ea"/>
                <a:ea typeface="+mj-ea"/>
                <a:cs typeface="Tahoma" panose="020B0604030504040204" pitchFamily="34" charset="0"/>
              </a:rPr>
              <a:t>、</a:t>
            </a:r>
            <a:r>
              <a:rPr kumimoji="0" lang="en-US" altLang="ja-JP" sz="1600" i="0" u="none" strike="noStrike" cap="none" normalizeH="0" baseline="0" dirty="0">
                <a:ln>
                  <a:noFill/>
                </a:ln>
                <a:solidFill>
                  <a:schemeClr val="tx1"/>
                </a:solidFill>
                <a:latin typeface="+mj-ea"/>
                <a:ea typeface="+mj-ea"/>
                <a:cs typeface="Tahoma" panose="020B0604030504040204" pitchFamily="34" charset="0"/>
              </a:rPr>
              <a:t>NOT</a:t>
            </a:r>
            <a:r>
              <a:rPr kumimoji="0" lang="ja-JP" altLang="en-US" sz="1600" i="0" u="none" strike="noStrike" cap="none" normalizeH="0" baseline="0" dirty="0">
                <a:ln>
                  <a:noFill/>
                </a:ln>
                <a:solidFill>
                  <a:schemeClr val="tx1"/>
                </a:solidFill>
                <a:latin typeface="+mj-ea"/>
                <a:ea typeface="+mj-ea"/>
                <a:cs typeface="Tahoma" panose="020B0604030504040204" pitchFamily="34" charset="0"/>
              </a:rPr>
              <a:t>等）</a:t>
            </a:r>
            <a:endParaRPr kumimoji="0" lang="en-US" altLang="ja-JP" sz="1600" i="0" u="none" strike="noStrike" cap="none" normalizeH="0" baseline="0" dirty="0">
              <a:ln>
                <a:noFill/>
              </a:ln>
              <a:solidFill>
                <a:schemeClr val="tx1"/>
              </a:solidFill>
              <a:latin typeface="+mj-ea"/>
              <a:ea typeface="+mj-ea"/>
              <a:cs typeface="Tahoma" panose="020B0604030504040204" pitchFamily="34" charset="0"/>
            </a:endParaRPr>
          </a:p>
          <a:p>
            <a:pPr algn="l"/>
            <a:endParaRPr kumimoji="0" lang="en-US" altLang="ja-JP" sz="1600" i="0" u="none" strike="noStrike" cap="none" normalizeH="0" baseline="0" dirty="0">
              <a:ln>
                <a:noFill/>
              </a:ln>
              <a:solidFill>
                <a:schemeClr val="tx1"/>
              </a:solidFill>
              <a:latin typeface="+mj-ea"/>
              <a:ea typeface="+mj-ea"/>
              <a:cs typeface="Tahoma" panose="020B0604030504040204" pitchFamily="34" charset="0"/>
            </a:endParaRPr>
          </a:p>
          <a:p>
            <a:pPr algn="l"/>
            <a:r>
              <a:rPr kumimoji="0" lang="ja-JP" altLang="en-US" sz="1600" dirty="0">
                <a:latin typeface="+mj-ea"/>
                <a:ea typeface="+mj-ea"/>
                <a:cs typeface="Tahoma" panose="020B0604030504040204" pitchFamily="34" charset="0"/>
              </a:rPr>
              <a:t>　　☛アナログとデジタルの基礎理解</a:t>
            </a:r>
            <a:endParaRPr kumimoji="0" lang="en-US" altLang="ja-JP" sz="1600" dirty="0">
              <a:latin typeface="+mj-ea"/>
              <a:ea typeface="+mj-ea"/>
              <a:cs typeface="Tahoma" panose="020B0604030504040204" pitchFamily="34" charset="0"/>
            </a:endParaRPr>
          </a:p>
          <a:p>
            <a:pPr algn="l"/>
            <a:endParaRPr kumimoji="0" lang="en-US" altLang="ja-JP" sz="1600" dirty="0">
              <a:latin typeface="+mj-ea"/>
              <a:ea typeface="+mj-ea"/>
              <a:cs typeface="Tahoma" panose="020B0604030504040204" pitchFamily="34" charset="0"/>
            </a:endParaRPr>
          </a:p>
          <a:p>
            <a:pPr algn="l"/>
            <a:r>
              <a:rPr kumimoji="0" lang="en-US" altLang="ja-JP" sz="1600" dirty="0">
                <a:solidFill>
                  <a:srgbClr val="FF0000"/>
                </a:solidFill>
                <a:latin typeface="+mj-ea"/>
                <a:ea typeface="+mj-ea"/>
                <a:cs typeface="Tahoma" panose="020B0604030504040204" pitchFamily="34" charset="0"/>
              </a:rPr>
              <a:t>【2】</a:t>
            </a:r>
            <a:r>
              <a:rPr lang="ja-JP" sz="1600" kern="100" dirty="0">
                <a:solidFill>
                  <a:srgbClr val="FF0000"/>
                </a:solidFill>
                <a:effectLst/>
                <a:latin typeface="+mj-ea"/>
                <a:ea typeface="+mj-ea"/>
                <a:cs typeface="Tahoma" panose="020B0604030504040204" pitchFamily="34" charset="0"/>
              </a:rPr>
              <a:t>電気工学概論</a:t>
            </a:r>
            <a:endParaRPr lang="en-US" altLang="ja-JP" sz="1600" kern="100" dirty="0">
              <a:solidFill>
                <a:srgbClr val="FF0000"/>
              </a:solidFill>
              <a:effectLst/>
              <a:latin typeface="+mj-ea"/>
              <a:ea typeface="+mj-ea"/>
              <a:cs typeface="Tahoma" panose="020B0604030504040204" pitchFamily="34" charset="0"/>
            </a:endParaRPr>
          </a:p>
          <a:p>
            <a:pPr algn="l"/>
            <a:r>
              <a:rPr kumimoji="0" lang="en-US" altLang="ja-JP" sz="1600" kern="100" dirty="0">
                <a:latin typeface="+mj-ea"/>
                <a:ea typeface="+mj-ea"/>
                <a:cs typeface="Tahoma" panose="020B0604030504040204" pitchFamily="34" charset="0"/>
              </a:rPr>
              <a:t>     </a:t>
            </a:r>
            <a:r>
              <a:rPr kumimoji="0" lang="ja-JP" altLang="en-US" sz="1600" kern="100" dirty="0">
                <a:latin typeface="+mj-ea"/>
                <a:ea typeface="+mj-ea"/>
                <a:cs typeface="Tahoma" panose="020B0604030504040204" pitchFamily="34" charset="0"/>
              </a:rPr>
              <a:t>☛電気回路（ブリッジ回路）、</a:t>
            </a:r>
            <a:r>
              <a:rPr lang="ja-JP" sz="1600" dirty="0">
                <a:effectLst/>
                <a:latin typeface="+mj-ea"/>
                <a:ea typeface="+mj-ea"/>
                <a:cs typeface="Tahoma" panose="020B0604030504040204" pitchFamily="34" charset="0"/>
              </a:rPr>
              <a:t>電流、電圧、抵抗、オームの法則、</a:t>
            </a:r>
            <a:endParaRPr lang="en-US" altLang="ja-JP" sz="1600" dirty="0">
              <a:effectLst/>
              <a:latin typeface="+mj-ea"/>
              <a:ea typeface="+mj-ea"/>
              <a:cs typeface="Tahoma" panose="020B0604030504040204" pitchFamily="34" charset="0"/>
            </a:endParaRPr>
          </a:p>
          <a:p>
            <a:pPr algn="l"/>
            <a:endParaRPr lang="en-US" altLang="ja-JP" sz="1600" dirty="0">
              <a:effectLst/>
              <a:latin typeface="+mj-ea"/>
              <a:ea typeface="+mj-ea"/>
              <a:cs typeface="Tahoma" panose="020B0604030504040204" pitchFamily="34" charset="0"/>
            </a:endParaRPr>
          </a:p>
          <a:p>
            <a:pPr algn="l"/>
            <a:r>
              <a:rPr kumimoji="0" lang="ja-JP" altLang="en-US" sz="1600" dirty="0">
                <a:latin typeface="+mj-ea"/>
                <a:ea typeface="+mj-ea"/>
                <a:cs typeface="Tahoma" panose="020B0604030504040204" pitchFamily="34" charset="0"/>
              </a:rPr>
              <a:t>　　 ☛直列回路、並列回路の接続方法</a:t>
            </a:r>
            <a:r>
              <a:rPr kumimoji="0" lang="en-US" altLang="ja-JP" sz="1600" dirty="0">
                <a:latin typeface="+mj-ea"/>
                <a:ea typeface="+mj-ea"/>
                <a:cs typeface="Tahoma" panose="020B0604030504040204" pitchFamily="34" charset="0"/>
              </a:rPr>
              <a:t>,</a:t>
            </a:r>
            <a:r>
              <a:rPr kumimoji="0" lang="ja-JP" altLang="en-US" sz="1600" dirty="0">
                <a:latin typeface="+mj-ea"/>
                <a:ea typeface="+mj-ea"/>
                <a:cs typeface="Tahoma" panose="020B0604030504040204" pitchFamily="34" charset="0"/>
              </a:rPr>
              <a:t>電圧源、電流源を理解。</a:t>
            </a:r>
            <a:endParaRPr kumimoji="0" lang="en-US" altLang="ja-JP" sz="1600" dirty="0">
              <a:latin typeface="+mj-ea"/>
              <a:ea typeface="+mj-ea"/>
              <a:cs typeface="Tahoma" panose="020B0604030504040204" pitchFamily="34" charset="0"/>
            </a:endParaRPr>
          </a:p>
          <a:p>
            <a:pPr algn="l"/>
            <a:endParaRPr kumimoji="0" lang="en-US" altLang="ja-JP" sz="1600" dirty="0">
              <a:latin typeface="+mj-ea"/>
              <a:ea typeface="+mj-ea"/>
              <a:cs typeface="Tahoma" panose="020B0604030504040204" pitchFamily="34" charset="0"/>
            </a:endParaRPr>
          </a:p>
          <a:p>
            <a:pPr algn="l"/>
            <a:r>
              <a:rPr kumimoji="0" lang="ja-JP" altLang="en-US" sz="1600" dirty="0">
                <a:latin typeface="+mj-ea"/>
                <a:ea typeface="+mj-ea"/>
                <a:cs typeface="Tahoma" panose="020B0604030504040204" pitchFamily="34" charset="0"/>
              </a:rPr>
              <a:t>　　 ☛</a:t>
            </a:r>
            <a:r>
              <a:rPr kumimoji="0" lang="ja-JP" altLang="en-US" sz="1600" dirty="0">
                <a:effectLst/>
                <a:latin typeface="+mj-ea"/>
                <a:ea typeface="+mj-ea"/>
                <a:cs typeface="Mangal" panose="02040503050203030202" pitchFamily="18" charset="0"/>
              </a:rPr>
              <a:t>直流回路の例題、デジタル電気回路、アナログ信号からデジタル信号へ変更等の基礎理解</a:t>
            </a:r>
            <a:endParaRPr kumimoji="0" lang="en-US" altLang="ja-JP" sz="1600" dirty="0">
              <a:effectLst/>
              <a:latin typeface="+mj-ea"/>
              <a:ea typeface="+mj-ea"/>
              <a:cs typeface="Mangal" panose="02040503050203030202" pitchFamily="18" charset="0"/>
            </a:endParaRPr>
          </a:p>
          <a:p>
            <a:pPr algn="l"/>
            <a:endParaRPr kumimoji="0" lang="en-US" altLang="ja-JP" sz="1600" dirty="0">
              <a:effectLst/>
              <a:latin typeface="+mj-ea"/>
              <a:ea typeface="+mj-ea"/>
              <a:cs typeface="Mangal" panose="02040503050203030202" pitchFamily="18" charset="0"/>
            </a:endParaRPr>
          </a:p>
          <a:p>
            <a:pPr algn="l"/>
            <a:r>
              <a:rPr kumimoji="0" lang="ja-JP" altLang="en-US" sz="1600" dirty="0">
                <a:latin typeface="+mj-ea"/>
                <a:ea typeface="+mj-ea"/>
                <a:cs typeface="Mangal" panose="02040503050203030202" pitchFamily="18" charset="0"/>
              </a:rPr>
              <a:t>　　 ☛</a:t>
            </a:r>
            <a:r>
              <a:rPr kumimoji="0" lang="ja-JP" altLang="en-US" sz="1600" i="0" u="none" strike="noStrike" cap="none" normalizeH="0" baseline="0" dirty="0">
                <a:ln>
                  <a:noFill/>
                </a:ln>
                <a:solidFill>
                  <a:schemeClr val="tx1"/>
                </a:solidFill>
                <a:latin typeface="+mj-ea"/>
                <a:ea typeface="+mj-ea"/>
                <a:cs typeface="Mangal" panose="02040503050203030202" pitchFamily="18" charset="0"/>
              </a:rPr>
              <a:t>論理演算の基礎事項及び論理回路の作り方の学習</a:t>
            </a:r>
            <a:endParaRPr kumimoji="0" lang="en-US" altLang="ja-JP" sz="1600" i="0" u="none" strike="noStrike" cap="none" normalizeH="0" baseline="0" dirty="0">
              <a:ln>
                <a:noFill/>
              </a:ln>
              <a:solidFill>
                <a:schemeClr val="tx1"/>
              </a:solidFill>
              <a:latin typeface="+mj-ea"/>
              <a:ea typeface="+mj-ea"/>
              <a:cs typeface="Mangal" panose="02040503050203030202" pitchFamily="18" charset="0"/>
            </a:endParaRPr>
          </a:p>
          <a:p>
            <a:pPr algn="l"/>
            <a:r>
              <a:rPr kumimoji="0" lang="ja-JP" altLang="en-US" sz="1600" dirty="0">
                <a:latin typeface="Calibri" panose="020F0502020204030204" pitchFamily="34" charset="0"/>
                <a:ea typeface="游明朝" panose="02020400000000000000" pitchFamily="18" charset="-128"/>
                <a:cs typeface="Mangal" panose="02040503050203030202" pitchFamily="18" charset="0"/>
              </a:rPr>
              <a:t>　　</a:t>
            </a:r>
            <a:endParaRPr kumimoji="0" lang="en-US" altLang="ja-JP" sz="1600" dirty="0">
              <a:latin typeface="Yu Gothic UI Light" panose="020B0300000000000000" pitchFamily="50" charset="-128"/>
              <a:ea typeface="Yu Gothic UI Light" panose="020B0300000000000000" pitchFamily="50" charset="-128"/>
              <a:cs typeface="Tahoma" panose="020B0604030504040204" pitchFamily="34" charset="0"/>
            </a:endParaRPr>
          </a:p>
          <a:p>
            <a:pPr algn="l"/>
            <a:r>
              <a:rPr kumimoji="0" lang="ja-JP" altLang="en-US" sz="1600" i="0" u="none" strike="noStrike" cap="none" normalizeH="0" baseline="0" dirty="0">
                <a:ln>
                  <a:noFill/>
                </a:ln>
                <a:solidFill>
                  <a:schemeClr val="tx1"/>
                </a:solidFill>
                <a:latin typeface="Yu Gothic UI Light" panose="020B0300000000000000" pitchFamily="50" charset="-128"/>
                <a:ea typeface="Yu Gothic UI Light" panose="020B0300000000000000" pitchFamily="50" charset="-128"/>
                <a:cs typeface="Tahoma" panose="020B0604030504040204" pitchFamily="34" charset="0"/>
              </a:rPr>
              <a:t>　　</a:t>
            </a:r>
            <a:endParaRPr kumimoji="0" lang="en-US" altLang="ja-JP" sz="1600" i="0" u="none" strike="noStrike" cap="none" normalizeH="0" baseline="0" dirty="0">
              <a:ln>
                <a:noFill/>
              </a:ln>
              <a:solidFill>
                <a:schemeClr val="tx1"/>
              </a:solidFill>
              <a:latin typeface="Segoe UI Symbol" panose="020B0502040204020203" pitchFamily="34" charset="0"/>
              <a:ea typeface="游明朝" panose="02020400000000000000" pitchFamily="18" charset="-128"/>
              <a:cs typeface="Tahoma" panose="020B0604030504040204" pitchFamily="34" charset="0"/>
            </a:endParaRPr>
          </a:p>
        </p:txBody>
      </p:sp>
      <p:sp>
        <p:nvSpPr>
          <p:cNvPr id="6" name="フッター プレースホルダー 1">
            <a:extLst>
              <a:ext uri="{FF2B5EF4-FFF2-40B4-BE49-F238E27FC236}">
                <a16:creationId xmlns:a16="http://schemas.microsoft.com/office/drawing/2014/main" id="{7024E278-7EF2-40E5-B840-ED8F6F553E6F}"/>
              </a:ext>
            </a:extLst>
          </p:cNvPr>
          <p:cNvSpPr>
            <a:spLocks noGrp="1"/>
          </p:cNvSpPr>
          <p:nvPr>
            <p:ph type="ftr" sz="quarter" idx="10"/>
          </p:nvPr>
        </p:nvSpPr>
        <p:spPr>
          <a:xfrm>
            <a:off x="8196603" y="6525344"/>
            <a:ext cx="864096" cy="243554"/>
          </a:xfrm>
        </p:spPr>
        <p:txBody>
          <a:bodyPr/>
          <a:lstStyle/>
          <a:p>
            <a:pPr>
              <a:defRPr/>
            </a:pPr>
            <a:r>
              <a:rPr lang="en-US" altLang="ja-JP" sz="1600" b="1" dirty="0">
                <a:solidFill>
                  <a:schemeClr val="accent5">
                    <a:lumMod val="50000"/>
                  </a:schemeClr>
                </a:solidFill>
                <a:latin typeface="+mj-ea"/>
                <a:ea typeface="+mj-ea"/>
              </a:rPr>
              <a:t>[10</a:t>
            </a:r>
            <a:r>
              <a:rPr lang="en-US" altLang="ja-JP" sz="1400" b="1" dirty="0">
                <a:solidFill>
                  <a:schemeClr val="accent5">
                    <a:lumMod val="50000"/>
                  </a:schemeClr>
                </a:solidFill>
                <a:latin typeface="+mj-ea"/>
                <a:ea typeface="+mj-ea"/>
              </a:rPr>
              <a:t>/13</a:t>
            </a:r>
            <a:r>
              <a:rPr lang="en-US" altLang="ja-JP" sz="1600" b="1" dirty="0">
                <a:solidFill>
                  <a:schemeClr val="accent5">
                    <a:lumMod val="50000"/>
                  </a:schemeClr>
                </a:solidFill>
                <a:latin typeface="+mj-ea"/>
                <a:ea typeface="+mj-ea"/>
              </a:rPr>
              <a:t>]</a:t>
            </a:r>
          </a:p>
        </p:txBody>
      </p:sp>
      <p:sp>
        <p:nvSpPr>
          <p:cNvPr id="2" name="テキスト ボックス 1">
            <a:extLst>
              <a:ext uri="{FF2B5EF4-FFF2-40B4-BE49-F238E27FC236}">
                <a16:creationId xmlns:a16="http://schemas.microsoft.com/office/drawing/2014/main" id="{20082234-FC97-DC46-280E-A9BA437E66DF}"/>
              </a:ext>
            </a:extLst>
          </p:cNvPr>
          <p:cNvSpPr txBox="1"/>
          <p:nvPr/>
        </p:nvSpPr>
        <p:spPr>
          <a:xfrm>
            <a:off x="755576" y="12723"/>
            <a:ext cx="6228692" cy="461665"/>
          </a:xfrm>
          <a:prstGeom prst="rect">
            <a:avLst/>
          </a:prstGeom>
          <a:noFill/>
        </p:spPr>
        <p:txBody>
          <a:bodyPr wrap="square" rtlCol="0">
            <a:spAutoFit/>
          </a:bodyPr>
          <a:lstStyle/>
          <a:p>
            <a:pPr algn="l"/>
            <a:r>
              <a:rPr lang="ja-JP" altLang="en-US" sz="2400" dirty="0"/>
              <a:t>学生時代に身に付けました電気知識一覧</a:t>
            </a:r>
            <a:r>
              <a:rPr lang="en-US" altLang="ja-JP" sz="2400" dirty="0"/>
              <a:t>(1)</a:t>
            </a:r>
            <a:endParaRPr lang="en-US" sz="2400" dirty="0"/>
          </a:p>
        </p:txBody>
      </p:sp>
      <p:sp>
        <p:nvSpPr>
          <p:cNvPr id="3" name="Rectangle 2">
            <a:extLst>
              <a:ext uri="{FF2B5EF4-FFF2-40B4-BE49-F238E27FC236}">
                <a16:creationId xmlns:a16="http://schemas.microsoft.com/office/drawing/2014/main" id="{9CCB26D6-80F1-924D-DCB5-207A277EF6FE}"/>
              </a:ext>
            </a:extLst>
          </p:cNvPr>
          <p:cNvSpPr txBox="1">
            <a:spLocks noChangeArrowheads="1"/>
          </p:cNvSpPr>
          <p:nvPr/>
        </p:nvSpPr>
        <p:spPr bwMode="auto">
          <a:xfrm>
            <a:off x="2051720" y="548680"/>
            <a:ext cx="41764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ＭＳ Ｐゴシック" pitchFamily="50" charset="-128"/>
              </a:defRPr>
            </a:lvl2pPr>
            <a:lvl3pPr algn="l" rtl="0" eaLnBrk="0" fontAlgn="base" hangingPunct="0">
              <a:spcBef>
                <a:spcPct val="0"/>
              </a:spcBef>
              <a:spcAft>
                <a:spcPct val="0"/>
              </a:spcAft>
              <a:defRPr kumimoji="1" sz="4400">
                <a:solidFill>
                  <a:schemeClr val="tx1"/>
                </a:solidFill>
                <a:latin typeface="Arial" charset="0"/>
                <a:ea typeface="ＭＳ Ｐゴシック" pitchFamily="50" charset="-128"/>
              </a:defRPr>
            </a:lvl3pPr>
            <a:lvl4pPr algn="l" rtl="0" eaLnBrk="0" fontAlgn="base" hangingPunct="0">
              <a:spcBef>
                <a:spcPct val="0"/>
              </a:spcBef>
              <a:spcAft>
                <a:spcPct val="0"/>
              </a:spcAft>
              <a:defRPr kumimoji="1" sz="4400">
                <a:solidFill>
                  <a:schemeClr val="tx1"/>
                </a:solidFill>
                <a:latin typeface="Arial" charset="0"/>
                <a:ea typeface="ＭＳ Ｐゴシック" pitchFamily="50" charset="-128"/>
              </a:defRPr>
            </a:lvl4pPr>
            <a:lvl5pPr algn="l" rtl="0" eaLnBrk="0" fontAlgn="base" hangingPunct="0">
              <a:spcBef>
                <a:spcPct val="0"/>
              </a:spcBef>
              <a:spcAft>
                <a:spcPct val="0"/>
              </a:spcAft>
              <a:defRPr kumimoji="1" sz="4400">
                <a:solidFill>
                  <a:schemeClr val="tx1"/>
                </a:solidFill>
                <a:latin typeface="Arial" charset="0"/>
                <a:ea typeface="ＭＳ Ｐゴシック" pitchFamily="50" charset="-128"/>
              </a:defRPr>
            </a:lvl5pPr>
            <a:lvl6pPr marL="457200" algn="l" rtl="0" fontAlgn="base">
              <a:spcBef>
                <a:spcPct val="0"/>
              </a:spcBef>
              <a:spcAft>
                <a:spcPct val="0"/>
              </a:spcAft>
              <a:defRPr kumimoji="1" sz="4400">
                <a:solidFill>
                  <a:schemeClr val="tx1"/>
                </a:solidFill>
                <a:latin typeface="Arial" charset="0"/>
                <a:ea typeface="ＭＳ Ｐゴシック" pitchFamily="50" charset="-128"/>
              </a:defRPr>
            </a:lvl6pPr>
            <a:lvl7pPr marL="914400" algn="l" rtl="0" fontAlgn="base">
              <a:spcBef>
                <a:spcPct val="0"/>
              </a:spcBef>
              <a:spcAft>
                <a:spcPct val="0"/>
              </a:spcAft>
              <a:defRPr kumimoji="1" sz="4400">
                <a:solidFill>
                  <a:schemeClr val="tx1"/>
                </a:solidFill>
                <a:latin typeface="Arial" charset="0"/>
                <a:ea typeface="ＭＳ Ｐゴシック" pitchFamily="50" charset="-128"/>
              </a:defRPr>
            </a:lvl7pPr>
            <a:lvl8pPr marL="1371600" algn="l" rtl="0" fontAlgn="base">
              <a:spcBef>
                <a:spcPct val="0"/>
              </a:spcBef>
              <a:spcAft>
                <a:spcPct val="0"/>
              </a:spcAft>
              <a:defRPr kumimoji="1" sz="4400">
                <a:solidFill>
                  <a:schemeClr val="tx1"/>
                </a:solidFill>
                <a:latin typeface="Arial" charset="0"/>
                <a:ea typeface="ＭＳ Ｐゴシック" pitchFamily="50" charset="-128"/>
              </a:defRPr>
            </a:lvl8pPr>
            <a:lvl9pPr marL="1828800" algn="l" rtl="0" fontAlgn="base">
              <a:spcBef>
                <a:spcPct val="0"/>
              </a:spcBef>
              <a:spcAft>
                <a:spcPct val="0"/>
              </a:spcAft>
              <a:defRPr kumimoji="1" sz="4400">
                <a:solidFill>
                  <a:schemeClr val="tx1"/>
                </a:solidFill>
                <a:latin typeface="Arial" charset="0"/>
                <a:ea typeface="ＭＳ Ｐゴシック" pitchFamily="50" charset="-128"/>
              </a:defRPr>
            </a:lvl9pPr>
          </a:lstStyle>
          <a:p>
            <a:r>
              <a:rPr lang="ja-JP" altLang="en-US" sz="2000" dirty="0">
                <a:highlight>
                  <a:srgbClr val="FFFF99"/>
                </a:highlight>
                <a:latin typeface="+mj-ea"/>
                <a:cs typeface="Mangal" panose="02040503050203030202" pitchFamily="18" charset="0"/>
              </a:rPr>
              <a:t>日本の大学で勉強しました内容</a:t>
            </a:r>
            <a:endParaRPr kumimoji="0" lang="en-US" altLang="ja-JP" sz="2000" dirty="0">
              <a:highlight>
                <a:srgbClr val="FFFF99"/>
              </a:highlight>
              <a:latin typeface="+mj-ea"/>
              <a:cs typeface="Tahoma" panose="020B0604030504040204" pitchFamily="34" charset="0"/>
            </a:endParaRPr>
          </a:p>
        </p:txBody>
      </p:sp>
    </p:spTree>
    <p:extLst>
      <p:ext uri="{BB962C8B-B14F-4D97-AF65-F5344CB8AC3E}">
        <p14:creationId xmlns:p14="http://schemas.microsoft.com/office/powerpoint/2010/main" val="121707435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DFED7F7-B0DC-4005-AC81-8D6023A4EB03}"/>
              </a:ext>
            </a:extLst>
          </p:cNvPr>
          <p:cNvSpPr/>
          <p:nvPr/>
        </p:nvSpPr>
        <p:spPr bwMode="auto">
          <a:xfrm>
            <a:off x="158369" y="548680"/>
            <a:ext cx="8806119" cy="5976664"/>
          </a:xfrm>
          <a:prstGeom prst="rect">
            <a:avLst/>
          </a:prstGeom>
          <a:solidFill>
            <a:schemeClr val="bg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l"/>
            <a:r>
              <a:rPr kumimoji="0" lang="ja-JP" altLang="en-US" sz="1600" dirty="0">
                <a:solidFill>
                  <a:srgbClr val="FF0000"/>
                </a:solidFill>
                <a:latin typeface="+mj-ea"/>
                <a:ea typeface="+mj-ea"/>
                <a:cs typeface="Tahoma" panose="020B0604030504040204" pitchFamily="34" charset="0"/>
              </a:rPr>
              <a:t>理系学科で</a:t>
            </a:r>
            <a:r>
              <a:rPr kumimoji="0" lang="ja-JP" altLang="en-US" sz="1600" dirty="0">
                <a:solidFill>
                  <a:srgbClr val="FF0000"/>
                </a:solidFill>
                <a:latin typeface="+mj-ea"/>
                <a:ea typeface="+mj-ea"/>
                <a:cs typeface="Mangal" panose="02040503050203030202" pitchFamily="18" charset="0"/>
              </a:rPr>
              <a:t>物理学</a:t>
            </a:r>
            <a:endParaRPr kumimoji="0" lang="en-US" altLang="ja-JP" sz="1600" dirty="0">
              <a:solidFill>
                <a:srgbClr val="FF0000"/>
              </a:solidFill>
              <a:latin typeface="+mj-ea"/>
              <a:ea typeface="+mj-ea"/>
              <a:cs typeface="Mangal" panose="02040503050203030202" pitchFamily="18" charset="0"/>
            </a:endParaRPr>
          </a:p>
          <a:p>
            <a:pPr algn="l"/>
            <a:endParaRPr lang="en-US" altLang="ja-JP" sz="1600" dirty="0">
              <a:solidFill>
                <a:srgbClr val="FF0000"/>
              </a:solidFill>
              <a:effectLst/>
              <a:latin typeface="+mj-ea"/>
              <a:ea typeface="+mj-ea"/>
              <a:cs typeface="Mangal" panose="02040503050203030202" pitchFamily="18" charset="0"/>
            </a:endParaRPr>
          </a:p>
          <a:p>
            <a:pPr algn="l"/>
            <a:r>
              <a:rPr kumimoji="0" lang="ja-JP" altLang="en-US" sz="1600" dirty="0">
                <a:latin typeface="+mj-ea"/>
                <a:ea typeface="+mj-ea"/>
                <a:cs typeface="Mangal" panose="02040503050203030202" pitchFamily="18" charset="0"/>
              </a:rPr>
              <a:t>　　</a:t>
            </a:r>
            <a:r>
              <a:rPr kumimoji="0" lang="ja-JP" altLang="en-US" sz="1600" dirty="0">
                <a:effectLst/>
                <a:latin typeface="+mj-ea"/>
                <a:ea typeface="+mj-ea"/>
                <a:cs typeface="Mangal" panose="02040503050203030202" pitchFamily="18" charset="0"/>
              </a:rPr>
              <a:t> </a:t>
            </a:r>
            <a:r>
              <a:rPr kumimoji="0" lang="ja-JP" altLang="en-US" sz="1600" dirty="0">
                <a:latin typeface="+mj-ea"/>
                <a:ea typeface="+mj-ea"/>
                <a:cs typeface="Mangal" panose="02040503050203030202" pitchFamily="18" charset="0"/>
              </a:rPr>
              <a:t>☛</a:t>
            </a:r>
            <a:r>
              <a:rPr lang="ja-JP" sz="1600" kern="100" dirty="0">
                <a:effectLst/>
                <a:latin typeface="+mj-ea"/>
                <a:ea typeface="+mj-ea"/>
                <a:cs typeface="Segoe UI Symbol" panose="020B0502040204020203" pitchFamily="34" charset="0"/>
              </a:rPr>
              <a:t>電圧、電流、抵抗の基礎理解</a:t>
            </a:r>
            <a:r>
              <a:rPr lang="ja-JP" altLang="en-US" sz="1600" kern="100" dirty="0">
                <a:effectLst/>
                <a:latin typeface="+mj-ea"/>
                <a:ea typeface="+mj-ea"/>
                <a:cs typeface="Segoe UI Symbol" panose="020B0502040204020203" pitchFamily="34" charset="0"/>
              </a:rPr>
              <a:t>する</a:t>
            </a:r>
            <a:r>
              <a:rPr lang="ja-JP" sz="1600" kern="100" dirty="0">
                <a:effectLst/>
                <a:latin typeface="+mj-ea"/>
                <a:ea typeface="+mj-ea"/>
                <a:cs typeface="Segoe UI Symbol" panose="020B0502040204020203" pitchFamily="34" charset="0"/>
              </a:rPr>
              <a:t>とともに基本的な電気と電流概念</a:t>
            </a:r>
            <a:r>
              <a:rPr lang="ja-JP" altLang="en-US" sz="1600" kern="100" dirty="0">
                <a:effectLst/>
                <a:latin typeface="+mj-ea"/>
                <a:ea typeface="+mj-ea"/>
                <a:cs typeface="Segoe UI Symbol" panose="020B0502040204020203" pitchFamily="34" charset="0"/>
              </a:rPr>
              <a:t>の理解</a:t>
            </a:r>
            <a:r>
              <a:rPr lang="ja-JP" sz="1600" kern="100" dirty="0">
                <a:effectLst/>
                <a:latin typeface="+mj-ea"/>
                <a:ea typeface="+mj-ea"/>
                <a:cs typeface="Segoe UI Symbol" panose="020B0502040204020203" pitchFamily="34" charset="0"/>
              </a:rPr>
              <a:t>。</a:t>
            </a:r>
            <a:endParaRPr lang="en-US" altLang="ja-JP" sz="1600" kern="100" dirty="0">
              <a:effectLst/>
              <a:latin typeface="+mj-ea"/>
              <a:ea typeface="+mj-ea"/>
              <a:cs typeface="Segoe UI Symbol" panose="020B0502040204020203" pitchFamily="34" charset="0"/>
            </a:endParaRPr>
          </a:p>
          <a:p>
            <a:pPr algn="l"/>
            <a:endParaRPr lang="en-US" altLang="ja-JP" sz="1600" kern="100" dirty="0">
              <a:latin typeface="+mj-ea"/>
              <a:ea typeface="+mj-ea"/>
              <a:cs typeface="Segoe UI Symbol" panose="020B0502040204020203" pitchFamily="34" charset="0"/>
            </a:endParaRPr>
          </a:p>
          <a:p>
            <a:pPr algn="l"/>
            <a:endParaRPr lang="en-US" altLang="ja-JP" sz="1600" kern="100" dirty="0">
              <a:effectLst/>
              <a:latin typeface="+mj-ea"/>
              <a:ea typeface="+mj-ea"/>
              <a:cs typeface="Segoe UI Symbol" panose="020B0502040204020203" pitchFamily="34" charset="0"/>
            </a:endParaRPr>
          </a:p>
          <a:p>
            <a:pPr algn="l"/>
            <a:r>
              <a:rPr kumimoji="0" lang="ja-JP" altLang="en-US" sz="1600" dirty="0">
                <a:latin typeface="+mj-ea"/>
                <a:ea typeface="+mj-ea"/>
                <a:cs typeface="Tahoma" panose="020B0604030504040204" pitchFamily="34" charset="0"/>
              </a:rPr>
              <a:t>　　 ☛</a:t>
            </a:r>
            <a:r>
              <a:rPr lang="en-US" sz="1600" kern="100" dirty="0">
                <a:effectLst/>
                <a:latin typeface="+mj-ea"/>
                <a:ea typeface="+mj-ea"/>
                <a:cs typeface="Segoe UI Symbol" panose="020B0502040204020203" pitchFamily="34" charset="0"/>
              </a:rPr>
              <a:t>DC</a:t>
            </a:r>
            <a:r>
              <a:rPr lang="ja-JP" sz="1600" kern="100" dirty="0">
                <a:effectLst/>
                <a:latin typeface="+mj-ea"/>
                <a:ea typeface="+mj-ea"/>
                <a:cs typeface="Segoe UI Symbol" panose="020B0502040204020203" pitchFamily="34" charset="0"/>
              </a:rPr>
              <a:t>回路の仕組みと、オームの法則を使用して電圧、電流、および電気抵抗を計算する</a:t>
            </a:r>
            <a:endParaRPr lang="en-US" altLang="ja-JP" sz="1600" kern="100" dirty="0">
              <a:effectLst/>
              <a:latin typeface="+mj-ea"/>
              <a:ea typeface="+mj-ea"/>
              <a:cs typeface="Segoe UI Symbol" panose="020B0502040204020203" pitchFamily="34" charset="0"/>
            </a:endParaRPr>
          </a:p>
          <a:p>
            <a:pPr algn="l"/>
            <a:r>
              <a:rPr lang="ja-JP" altLang="en-US" sz="1600" kern="100" dirty="0">
                <a:latin typeface="+mj-ea"/>
                <a:ea typeface="+mj-ea"/>
                <a:cs typeface="Segoe UI Symbol" panose="020B0502040204020203" pitchFamily="34" charset="0"/>
              </a:rPr>
              <a:t>　　　</a:t>
            </a:r>
            <a:r>
              <a:rPr lang="ja-JP" sz="1600" kern="100" dirty="0">
                <a:effectLst/>
                <a:latin typeface="+mj-ea"/>
                <a:ea typeface="+mj-ea"/>
                <a:cs typeface="Segoe UI Symbol" panose="020B0502040204020203" pitchFamily="34" charset="0"/>
              </a:rPr>
              <a:t>方法</a:t>
            </a:r>
            <a:r>
              <a:rPr lang="ja-JP" altLang="en-US" sz="1600" kern="100" dirty="0">
                <a:effectLst/>
                <a:latin typeface="+mj-ea"/>
                <a:ea typeface="+mj-ea"/>
                <a:cs typeface="Segoe UI Symbol" panose="020B0502040204020203" pitchFamily="34" charset="0"/>
              </a:rPr>
              <a:t>についての学習</a:t>
            </a:r>
            <a:endParaRPr lang="en-US" altLang="ja-JP" sz="1600" kern="100" dirty="0">
              <a:effectLst/>
              <a:latin typeface="+mj-ea"/>
              <a:ea typeface="+mj-ea"/>
              <a:cs typeface="Segoe UI Symbol" panose="020B0502040204020203" pitchFamily="34" charset="0"/>
            </a:endParaRPr>
          </a:p>
          <a:p>
            <a:pPr algn="l"/>
            <a:endParaRPr lang="en-US" altLang="ja-JP" sz="1600" kern="100" dirty="0">
              <a:latin typeface="+mj-ea"/>
              <a:ea typeface="+mj-ea"/>
              <a:cs typeface="Segoe UI Symbol" panose="020B0502040204020203" pitchFamily="34" charset="0"/>
            </a:endParaRPr>
          </a:p>
          <a:p>
            <a:pPr algn="l"/>
            <a:endParaRPr lang="en-US" altLang="ja-JP" sz="1600" kern="100" dirty="0">
              <a:effectLst/>
              <a:latin typeface="+mj-ea"/>
              <a:ea typeface="+mj-ea"/>
              <a:cs typeface="Segoe UI Symbol" panose="020B0502040204020203" pitchFamily="34" charset="0"/>
            </a:endParaRPr>
          </a:p>
          <a:p>
            <a:pPr marL="0" marR="0" algn="l">
              <a:lnSpc>
                <a:spcPct val="107000"/>
              </a:lnSpc>
              <a:spcBef>
                <a:spcPts val="0"/>
              </a:spcBef>
              <a:spcAft>
                <a:spcPts val="800"/>
              </a:spcAft>
            </a:pPr>
            <a:r>
              <a:rPr lang="ja-JP" altLang="en-US" sz="1600" kern="100" dirty="0">
                <a:latin typeface="+mj-ea"/>
                <a:ea typeface="+mj-ea"/>
                <a:cs typeface="Segoe UI Symbol" panose="020B0502040204020203" pitchFamily="34" charset="0"/>
              </a:rPr>
              <a:t>　　☛</a:t>
            </a:r>
            <a:r>
              <a:rPr lang="ja-JP" altLang="en-US" sz="1600" kern="100" dirty="0">
                <a:effectLst/>
                <a:latin typeface="+mj-ea"/>
                <a:ea typeface="+mj-ea"/>
                <a:cs typeface="Mangal" panose="02040503050203030202" pitchFamily="18" charset="0"/>
              </a:rPr>
              <a:t>銅や銀等のどうでんからだ、及びシリコン、ゲルマニウム、カーボングラファイト</a:t>
            </a:r>
          </a:p>
          <a:p>
            <a:pPr marL="0" marR="0" algn="l">
              <a:lnSpc>
                <a:spcPct val="107000"/>
              </a:lnSpc>
              <a:spcBef>
                <a:spcPts val="0"/>
              </a:spcBef>
              <a:spcAft>
                <a:spcPts val="800"/>
              </a:spcAft>
            </a:pPr>
            <a:r>
              <a:rPr lang="ja-JP" altLang="en-US" sz="1600" kern="100" dirty="0">
                <a:effectLst/>
                <a:latin typeface="+mj-ea"/>
                <a:ea typeface="+mj-ea"/>
                <a:cs typeface="Mangal" panose="02040503050203030202" pitchFamily="18" charset="0"/>
              </a:rPr>
              <a:t>　　などの半導体の抵抗率と抵抗の概念に関する研究。</a:t>
            </a:r>
            <a:endParaRPr lang="en-US" altLang="ja-JP" sz="1600" kern="100" dirty="0">
              <a:effectLst/>
              <a:latin typeface="+mj-ea"/>
              <a:ea typeface="+mj-ea"/>
              <a:cs typeface="Mangal" panose="02040503050203030202" pitchFamily="18" charset="0"/>
            </a:endParaRPr>
          </a:p>
          <a:p>
            <a:pPr marL="0" marR="0" algn="l">
              <a:lnSpc>
                <a:spcPct val="107000"/>
              </a:lnSpc>
              <a:spcBef>
                <a:spcPts val="0"/>
              </a:spcBef>
              <a:spcAft>
                <a:spcPts val="800"/>
              </a:spcAft>
            </a:pPr>
            <a:endParaRPr lang="en-US" altLang="ja-JP" sz="1600" kern="100" dirty="0">
              <a:effectLst/>
              <a:latin typeface="+mj-ea"/>
              <a:ea typeface="+mj-ea"/>
              <a:cs typeface="Mangal" panose="02040503050203030202" pitchFamily="18" charset="0"/>
            </a:endParaRPr>
          </a:p>
          <a:p>
            <a:pPr algn="l">
              <a:lnSpc>
                <a:spcPct val="107000"/>
              </a:lnSpc>
              <a:spcBef>
                <a:spcPts val="0"/>
              </a:spcBef>
              <a:spcAft>
                <a:spcPts val="800"/>
              </a:spcAft>
            </a:pPr>
            <a:r>
              <a:rPr lang="ja-JP" altLang="en-US" sz="1600" kern="100" dirty="0">
                <a:latin typeface="+mj-ea"/>
                <a:ea typeface="+mj-ea"/>
                <a:cs typeface="Mangal" panose="02040503050203030202" pitchFamily="18" charset="0"/>
              </a:rPr>
              <a:t>　　☛</a:t>
            </a:r>
            <a:r>
              <a:rPr lang="ja-JP" sz="1600" dirty="0">
                <a:effectLst/>
                <a:latin typeface="+mj-ea"/>
                <a:ea typeface="+mj-ea"/>
                <a:cs typeface="Segoe UI Symbol" panose="020B0502040204020203" pitchFamily="34" charset="0"/>
              </a:rPr>
              <a:t>導体と絶縁体、</a:t>
            </a:r>
            <a:r>
              <a:rPr lang="en-US" sz="1600" dirty="0">
                <a:effectLst/>
                <a:latin typeface="+mj-ea"/>
                <a:ea typeface="+mj-ea"/>
                <a:cs typeface="Segoe UI Symbol" panose="020B0502040204020203" pitchFamily="34" charset="0"/>
              </a:rPr>
              <a:t>AC/DC</a:t>
            </a:r>
            <a:r>
              <a:rPr lang="ja-JP" sz="1600" dirty="0">
                <a:effectLst/>
                <a:latin typeface="+mj-ea"/>
                <a:ea typeface="+mj-ea"/>
                <a:cs typeface="Segoe UI Symbol" panose="020B0502040204020203" pitchFamily="34" charset="0"/>
              </a:rPr>
              <a:t>電流、整流器変圧器、インバーター等の基礎理解</a:t>
            </a:r>
            <a:r>
              <a:rPr lang="ja-JP" altLang="en-US" sz="1600" dirty="0">
                <a:effectLst/>
                <a:latin typeface="+mj-ea"/>
                <a:ea typeface="+mj-ea"/>
                <a:cs typeface="Segoe UI Symbol" panose="020B0502040204020203" pitchFamily="34" charset="0"/>
              </a:rPr>
              <a:t>。</a:t>
            </a:r>
            <a:endParaRPr lang="en-US" altLang="ja-JP" sz="1600" dirty="0">
              <a:effectLst/>
              <a:latin typeface="+mj-ea"/>
              <a:ea typeface="+mj-ea"/>
              <a:cs typeface="Segoe UI Symbol" panose="020B0502040204020203" pitchFamily="34" charset="0"/>
            </a:endParaRPr>
          </a:p>
          <a:p>
            <a:pPr marL="0" marR="0" algn="l">
              <a:lnSpc>
                <a:spcPct val="107000"/>
              </a:lnSpc>
              <a:spcBef>
                <a:spcPts val="0"/>
              </a:spcBef>
              <a:spcAft>
                <a:spcPts val="800"/>
              </a:spcAft>
            </a:pPr>
            <a:endParaRPr lang="en-US" altLang="ja-JP" sz="1600" kern="100" dirty="0">
              <a:effectLst/>
              <a:latin typeface="Segoe UI Symbol" panose="020B0502040204020203" pitchFamily="34" charset="0"/>
              <a:ea typeface="游明朝" panose="02020400000000000000" pitchFamily="18" charset="-128"/>
              <a:cs typeface="Mangal" panose="02040503050203030202" pitchFamily="18" charset="0"/>
            </a:endParaRPr>
          </a:p>
          <a:p>
            <a:pPr algn="l"/>
            <a:endParaRPr lang="en-US" altLang="ja-JP" sz="1600" kern="100" dirty="0">
              <a:latin typeface="Segoe UI Symbol" panose="020B0502040204020203" pitchFamily="34" charset="0"/>
              <a:ea typeface="游明朝" panose="02020400000000000000" pitchFamily="18" charset="-128"/>
              <a:cs typeface="Segoe UI Symbol" panose="020B0502040204020203" pitchFamily="34" charset="0"/>
            </a:endParaRPr>
          </a:p>
          <a:p>
            <a:pPr algn="l"/>
            <a:endParaRPr kumimoji="0" lang="en-US" altLang="ja-JP" sz="1600" dirty="0">
              <a:latin typeface="+mj-ea"/>
              <a:ea typeface="+mj-ea"/>
              <a:cs typeface="Tahoma" panose="020B0604030504040204" pitchFamily="34" charset="0"/>
            </a:endParaRPr>
          </a:p>
          <a:p>
            <a:pPr algn="l"/>
            <a:r>
              <a:rPr kumimoji="0" lang="ja-JP" altLang="en-US" sz="1600" i="0" u="none" strike="noStrike" cap="none" normalizeH="0" baseline="0" dirty="0">
                <a:ln>
                  <a:noFill/>
                </a:ln>
                <a:solidFill>
                  <a:schemeClr val="tx1"/>
                </a:solidFill>
                <a:latin typeface="Yu Gothic UI Light" panose="020B0300000000000000" pitchFamily="50" charset="-128"/>
                <a:ea typeface="Yu Gothic UI Light" panose="020B0300000000000000" pitchFamily="50" charset="-128"/>
                <a:cs typeface="Tahoma" panose="020B0604030504040204" pitchFamily="34" charset="0"/>
              </a:rPr>
              <a:t>　　</a:t>
            </a:r>
            <a:endParaRPr kumimoji="0" lang="en-US" altLang="ja-JP" sz="1600" i="0" u="none" strike="noStrike" cap="none" normalizeH="0" baseline="0" dirty="0">
              <a:ln>
                <a:noFill/>
              </a:ln>
              <a:solidFill>
                <a:schemeClr val="tx1"/>
              </a:solidFill>
              <a:latin typeface="Segoe UI Symbol" panose="020B0502040204020203" pitchFamily="34" charset="0"/>
              <a:ea typeface="游明朝" panose="02020400000000000000" pitchFamily="18" charset="-128"/>
              <a:cs typeface="Tahoma" panose="020B0604030504040204" pitchFamily="34" charset="0"/>
            </a:endParaRPr>
          </a:p>
        </p:txBody>
      </p:sp>
      <p:sp>
        <p:nvSpPr>
          <p:cNvPr id="6" name="フッター プレースホルダー 1">
            <a:extLst>
              <a:ext uri="{FF2B5EF4-FFF2-40B4-BE49-F238E27FC236}">
                <a16:creationId xmlns:a16="http://schemas.microsoft.com/office/drawing/2014/main" id="{7024E278-7EF2-40E5-B840-ED8F6F553E6F}"/>
              </a:ext>
            </a:extLst>
          </p:cNvPr>
          <p:cNvSpPr>
            <a:spLocks noGrp="1"/>
          </p:cNvSpPr>
          <p:nvPr>
            <p:ph type="ftr" sz="quarter" idx="10"/>
          </p:nvPr>
        </p:nvSpPr>
        <p:spPr>
          <a:xfrm>
            <a:off x="8196603" y="6525344"/>
            <a:ext cx="864096" cy="243554"/>
          </a:xfrm>
        </p:spPr>
        <p:txBody>
          <a:bodyPr/>
          <a:lstStyle/>
          <a:p>
            <a:pPr>
              <a:defRPr/>
            </a:pPr>
            <a:r>
              <a:rPr lang="en-US" altLang="ja-JP" sz="1600" b="1" dirty="0">
                <a:solidFill>
                  <a:schemeClr val="accent5">
                    <a:lumMod val="50000"/>
                  </a:schemeClr>
                </a:solidFill>
                <a:latin typeface="+mj-ea"/>
                <a:ea typeface="+mj-ea"/>
              </a:rPr>
              <a:t>[</a:t>
            </a:r>
            <a:r>
              <a:rPr lang="en-US" altLang="ja-JP" sz="1400" b="1" dirty="0">
                <a:solidFill>
                  <a:schemeClr val="accent5">
                    <a:lumMod val="50000"/>
                  </a:schemeClr>
                </a:solidFill>
                <a:latin typeface="+mj-ea"/>
                <a:ea typeface="+mj-ea"/>
              </a:rPr>
              <a:t>11/13</a:t>
            </a:r>
            <a:r>
              <a:rPr lang="en-US" altLang="ja-JP" sz="1600" b="1" dirty="0">
                <a:solidFill>
                  <a:schemeClr val="accent5">
                    <a:lumMod val="50000"/>
                  </a:schemeClr>
                </a:solidFill>
                <a:latin typeface="+mj-ea"/>
                <a:ea typeface="+mj-ea"/>
              </a:rPr>
              <a:t>]</a:t>
            </a:r>
          </a:p>
        </p:txBody>
      </p:sp>
      <p:sp>
        <p:nvSpPr>
          <p:cNvPr id="2" name="テキスト ボックス 1">
            <a:extLst>
              <a:ext uri="{FF2B5EF4-FFF2-40B4-BE49-F238E27FC236}">
                <a16:creationId xmlns:a16="http://schemas.microsoft.com/office/drawing/2014/main" id="{20082234-FC97-DC46-280E-A9BA437E66DF}"/>
              </a:ext>
            </a:extLst>
          </p:cNvPr>
          <p:cNvSpPr txBox="1"/>
          <p:nvPr/>
        </p:nvSpPr>
        <p:spPr>
          <a:xfrm>
            <a:off x="755576" y="12723"/>
            <a:ext cx="6228692" cy="461665"/>
          </a:xfrm>
          <a:prstGeom prst="rect">
            <a:avLst/>
          </a:prstGeom>
          <a:noFill/>
        </p:spPr>
        <p:txBody>
          <a:bodyPr wrap="square" rtlCol="0">
            <a:spAutoFit/>
          </a:bodyPr>
          <a:lstStyle/>
          <a:p>
            <a:pPr algn="l"/>
            <a:r>
              <a:rPr lang="ja-JP" altLang="en-US" sz="2400" dirty="0"/>
              <a:t>学生時代に身に付けました電気知識一覧</a:t>
            </a:r>
            <a:r>
              <a:rPr lang="en-US" altLang="ja-JP" sz="2400" dirty="0"/>
              <a:t>(2)</a:t>
            </a:r>
            <a:endParaRPr lang="en-US" sz="2400" dirty="0"/>
          </a:p>
        </p:txBody>
      </p:sp>
      <p:sp>
        <p:nvSpPr>
          <p:cNvPr id="3" name="Rectangle 2">
            <a:extLst>
              <a:ext uri="{FF2B5EF4-FFF2-40B4-BE49-F238E27FC236}">
                <a16:creationId xmlns:a16="http://schemas.microsoft.com/office/drawing/2014/main" id="{9CCB26D6-80F1-924D-DCB5-207A277EF6FE}"/>
              </a:ext>
            </a:extLst>
          </p:cNvPr>
          <p:cNvSpPr txBox="1">
            <a:spLocks noChangeArrowheads="1"/>
          </p:cNvSpPr>
          <p:nvPr/>
        </p:nvSpPr>
        <p:spPr bwMode="auto">
          <a:xfrm>
            <a:off x="2051720" y="548680"/>
            <a:ext cx="38524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ＭＳ Ｐゴシック" pitchFamily="50" charset="-128"/>
              </a:defRPr>
            </a:lvl2pPr>
            <a:lvl3pPr algn="l" rtl="0" eaLnBrk="0" fontAlgn="base" hangingPunct="0">
              <a:spcBef>
                <a:spcPct val="0"/>
              </a:spcBef>
              <a:spcAft>
                <a:spcPct val="0"/>
              </a:spcAft>
              <a:defRPr kumimoji="1" sz="4400">
                <a:solidFill>
                  <a:schemeClr val="tx1"/>
                </a:solidFill>
                <a:latin typeface="Arial" charset="0"/>
                <a:ea typeface="ＭＳ Ｐゴシック" pitchFamily="50" charset="-128"/>
              </a:defRPr>
            </a:lvl3pPr>
            <a:lvl4pPr algn="l" rtl="0" eaLnBrk="0" fontAlgn="base" hangingPunct="0">
              <a:spcBef>
                <a:spcPct val="0"/>
              </a:spcBef>
              <a:spcAft>
                <a:spcPct val="0"/>
              </a:spcAft>
              <a:defRPr kumimoji="1" sz="4400">
                <a:solidFill>
                  <a:schemeClr val="tx1"/>
                </a:solidFill>
                <a:latin typeface="Arial" charset="0"/>
                <a:ea typeface="ＭＳ Ｐゴシック" pitchFamily="50" charset="-128"/>
              </a:defRPr>
            </a:lvl4pPr>
            <a:lvl5pPr algn="l" rtl="0" eaLnBrk="0" fontAlgn="base" hangingPunct="0">
              <a:spcBef>
                <a:spcPct val="0"/>
              </a:spcBef>
              <a:spcAft>
                <a:spcPct val="0"/>
              </a:spcAft>
              <a:defRPr kumimoji="1" sz="4400">
                <a:solidFill>
                  <a:schemeClr val="tx1"/>
                </a:solidFill>
                <a:latin typeface="Arial" charset="0"/>
                <a:ea typeface="ＭＳ Ｐゴシック" pitchFamily="50" charset="-128"/>
              </a:defRPr>
            </a:lvl5pPr>
            <a:lvl6pPr marL="457200" algn="l" rtl="0" fontAlgn="base">
              <a:spcBef>
                <a:spcPct val="0"/>
              </a:spcBef>
              <a:spcAft>
                <a:spcPct val="0"/>
              </a:spcAft>
              <a:defRPr kumimoji="1" sz="4400">
                <a:solidFill>
                  <a:schemeClr val="tx1"/>
                </a:solidFill>
                <a:latin typeface="Arial" charset="0"/>
                <a:ea typeface="ＭＳ Ｐゴシック" pitchFamily="50" charset="-128"/>
              </a:defRPr>
            </a:lvl6pPr>
            <a:lvl7pPr marL="914400" algn="l" rtl="0" fontAlgn="base">
              <a:spcBef>
                <a:spcPct val="0"/>
              </a:spcBef>
              <a:spcAft>
                <a:spcPct val="0"/>
              </a:spcAft>
              <a:defRPr kumimoji="1" sz="4400">
                <a:solidFill>
                  <a:schemeClr val="tx1"/>
                </a:solidFill>
                <a:latin typeface="Arial" charset="0"/>
                <a:ea typeface="ＭＳ Ｐゴシック" pitchFamily="50" charset="-128"/>
              </a:defRPr>
            </a:lvl7pPr>
            <a:lvl8pPr marL="1371600" algn="l" rtl="0" fontAlgn="base">
              <a:spcBef>
                <a:spcPct val="0"/>
              </a:spcBef>
              <a:spcAft>
                <a:spcPct val="0"/>
              </a:spcAft>
              <a:defRPr kumimoji="1" sz="4400">
                <a:solidFill>
                  <a:schemeClr val="tx1"/>
                </a:solidFill>
                <a:latin typeface="Arial" charset="0"/>
                <a:ea typeface="ＭＳ Ｐゴシック" pitchFamily="50" charset="-128"/>
              </a:defRPr>
            </a:lvl8pPr>
            <a:lvl9pPr marL="1828800" algn="l" rtl="0" fontAlgn="base">
              <a:spcBef>
                <a:spcPct val="0"/>
              </a:spcBef>
              <a:spcAft>
                <a:spcPct val="0"/>
              </a:spcAft>
              <a:defRPr kumimoji="1" sz="4400">
                <a:solidFill>
                  <a:schemeClr val="tx1"/>
                </a:solidFill>
                <a:latin typeface="Arial" charset="0"/>
                <a:ea typeface="ＭＳ Ｐゴシック" pitchFamily="50" charset="-128"/>
              </a:defRPr>
            </a:lvl9pPr>
          </a:lstStyle>
          <a:p>
            <a:r>
              <a:rPr kumimoji="0" lang="ja-JP" altLang="en-US" sz="2000" dirty="0">
                <a:highlight>
                  <a:srgbClr val="FFFF99"/>
                </a:highlight>
                <a:latin typeface="+mj-ea"/>
                <a:cs typeface="Mangal" panose="02040503050203030202" pitchFamily="18" charset="0"/>
              </a:rPr>
              <a:t>母国での学習内容</a:t>
            </a:r>
            <a:endParaRPr kumimoji="0" lang="en-US" altLang="ja-JP" sz="2000" dirty="0">
              <a:effectLst/>
              <a:highlight>
                <a:srgbClr val="FFFF99"/>
              </a:highlight>
              <a:latin typeface="+mj-ea"/>
              <a:cs typeface="Mangal" panose="02040503050203030202" pitchFamily="18" charset="0"/>
            </a:endParaRPr>
          </a:p>
        </p:txBody>
      </p:sp>
    </p:spTree>
    <p:extLst>
      <p:ext uri="{BB962C8B-B14F-4D97-AF65-F5344CB8AC3E}">
        <p14:creationId xmlns:p14="http://schemas.microsoft.com/office/powerpoint/2010/main" val="374095055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フッター プレースホルダー 1">
            <a:extLst>
              <a:ext uri="{FF2B5EF4-FFF2-40B4-BE49-F238E27FC236}">
                <a16:creationId xmlns:a16="http://schemas.microsoft.com/office/drawing/2014/main" id="{7024E278-7EF2-40E5-B840-ED8F6F553E6F}"/>
              </a:ext>
            </a:extLst>
          </p:cNvPr>
          <p:cNvSpPr>
            <a:spLocks noGrp="1"/>
          </p:cNvSpPr>
          <p:nvPr>
            <p:ph type="ftr" sz="quarter" idx="10"/>
          </p:nvPr>
        </p:nvSpPr>
        <p:spPr>
          <a:xfrm>
            <a:off x="8196603" y="6525344"/>
            <a:ext cx="864096" cy="243554"/>
          </a:xfrm>
        </p:spPr>
        <p:txBody>
          <a:bodyPr/>
          <a:lstStyle/>
          <a:p>
            <a:pPr>
              <a:defRPr/>
            </a:pPr>
            <a:r>
              <a:rPr lang="en-US" altLang="ja-JP" sz="1600" b="1" dirty="0">
                <a:solidFill>
                  <a:schemeClr val="accent5">
                    <a:lumMod val="50000"/>
                  </a:schemeClr>
                </a:solidFill>
                <a:latin typeface="+mj-ea"/>
                <a:ea typeface="+mj-ea"/>
              </a:rPr>
              <a:t>[</a:t>
            </a:r>
            <a:r>
              <a:rPr lang="en-US" altLang="ja-JP" sz="1400" b="1" dirty="0">
                <a:solidFill>
                  <a:schemeClr val="accent5">
                    <a:lumMod val="50000"/>
                  </a:schemeClr>
                </a:solidFill>
                <a:latin typeface="+mj-ea"/>
                <a:ea typeface="+mj-ea"/>
              </a:rPr>
              <a:t>12/13</a:t>
            </a:r>
            <a:r>
              <a:rPr lang="en-US" altLang="ja-JP" sz="1600" b="1" dirty="0">
                <a:solidFill>
                  <a:schemeClr val="accent5">
                    <a:lumMod val="50000"/>
                  </a:schemeClr>
                </a:solidFill>
                <a:latin typeface="+mj-ea"/>
                <a:ea typeface="+mj-ea"/>
              </a:rPr>
              <a:t>]</a:t>
            </a:r>
          </a:p>
        </p:txBody>
      </p:sp>
      <p:sp>
        <p:nvSpPr>
          <p:cNvPr id="2" name="テキスト ボックス 1">
            <a:extLst>
              <a:ext uri="{FF2B5EF4-FFF2-40B4-BE49-F238E27FC236}">
                <a16:creationId xmlns:a16="http://schemas.microsoft.com/office/drawing/2014/main" id="{20082234-FC97-DC46-280E-A9BA437E66DF}"/>
              </a:ext>
            </a:extLst>
          </p:cNvPr>
          <p:cNvSpPr txBox="1"/>
          <p:nvPr/>
        </p:nvSpPr>
        <p:spPr>
          <a:xfrm>
            <a:off x="755576" y="12723"/>
            <a:ext cx="6228692" cy="461665"/>
          </a:xfrm>
          <a:prstGeom prst="rect">
            <a:avLst/>
          </a:prstGeom>
          <a:noFill/>
        </p:spPr>
        <p:txBody>
          <a:bodyPr wrap="square" rtlCol="0">
            <a:spAutoFit/>
          </a:bodyPr>
          <a:lstStyle/>
          <a:p>
            <a:pPr algn="l"/>
            <a:r>
              <a:rPr lang="ja-JP" altLang="en-US" sz="2400" dirty="0"/>
              <a:t>学生時代に身に付けました電気知識一覧</a:t>
            </a:r>
            <a:r>
              <a:rPr lang="en-US" altLang="ja-JP" sz="2400" dirty="0"/>
              <a:t>(3)</a:t>
            </a:r>
            <a:endParaRPr lang="en-US" sz="2400" dirty="0"/>
          </a:p>
        </p:txBody>
      </p:sp>
      <p:sp>
        <p:nvSpPr>
          <p:cNvPr id="3" name="Rectangle 2">
            <a:extLst>
              <a:ext uri="{FF2B5EF4-FFF2-40B4-BE49-F238E27FC236}">
                <a16:creationId xmlns:a16="http://schemas.microsoft.com/office/drawing/2014/main" id="{9CCB26D6-80F1-924D-DCB5-207A277EF6FE}"/>
              </a:ext>
            </a:extLst>
          </p:cNvPr>
          <p:cNvSpPr txBox="1">
            <a:spLocks noChangeArrowheads="1"/>
          </p:cNvSpPr>
          <p:nvPr/>
        </p:nvSpPr>
        <p:spPr bwMode="auto">
          <a:xfrm>
            <a:off x="2266178" y="1484784"/>
            <a:ext cx="4500500" cy="34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ＭＳ Ｐゴシック" pitchFamily="50" charset="-128"/>
              </a:defRPr>
            </a:lvl2pPr>
            <a:lvl3pPr algn="l" rtl="0" eaLnBrk="0" fontAlgn="base" hangingPunct="0">
              <a:spcBef>
                <a:spcPct val="0"/>
              </a:spcBef>
              <a:spcAft>
                <a:spcPct val="0"/>
              </a:spcAft>
              <a:defRPr kumimoji="1" sz="4400">
                <a:solidFill>
                  <a:schemeClr val="tx1"/>
                </a:solidFill>
                <a:latin typeface="Arial" charset="0"/>
                <a:ea typeface="ＭＳ Ｐゴシック" pitchFamily="50" charset="-128"/>
              </a:defRPr>
            </a:lvl3pPr>
            <a:lvl4pPr algn="l" rtl="0" eaLnBrk="0" fontAlgn="base" hangingPunct="0">
              <a:spcBef>
                <a:spcPct val="0"/>
              </a:spcBef>
              <a:spcAft>
                <a:spcPct val="0"/>
              </a:spcAft>
              <a:defRPr kumimoji="1" sz="4400">
                <a:solidFill>
                  <a:schemeClr val="tx1"/>
                </a:solidFill>
                <a:latin typeface="Arial" charset="0"/>
                <a:ea typeface="ＭＳ Ｐゴシック" pitchFamily="50" charset="-128"/>
              </a:defRPr>
            </a:lvl4pPr>
            <a:lvl5pPr algn="l" rtl="0" eaLnBrk="0" fontAlgn="base" hangingPunct="0">
              <a:spcBef>
                <a:spcPct val="0"/>
              </a:spcBef>
              <a:spcAft>
                <a:spcPct val="0"/>
              </a:spcAft>
              <a:defRPr kumimoji="1" sz="4400">
                <a:solidFill>
                  <a:schemeClr val="tx1"/>
                </a:solidFill>
                <a:latin typeface="Arial" charset="0"/>
                <a:ea typeface="ＭＳ Ｐゴシック" pitchFamily="50" charset="-128"/>
              </a:defRPr>
            </a:lvl5pPr>
            <a:lvl6pPr marL="457200" algn="l" rtl="0" fontAlgn="base">
              <a:spcBef>
                <a:spcPct val="0"/>
              </a:spcBef>
              <a:spcAft>
                <a:spcPct val="0"/>
              </a:spcAft>
              <a:defRPr kumimoji="1" sz="4400">
                <a:solidFill>
                  <a:schemeClr val="tx1"/>
                </a:solidFill>
                <a:latin typeface="Arial" charset="0"/>
                <a:ea typeface="ＭＳ Ｐゴシック" pitchFamily="50" charset="-128"/>
              </a:defRPr>
            </a:lvl6pPr>
            <a:lvl7pPr marL="914400" algn="l" rtl="0" fontAlgn="base">
              <a:spcBef>
                <a:spcPct val="0"/>
              </a:spcBef>
              <a:spcAft>
                <a:spcPct val="0"/>
              </a:spcAft>
              <a:defRPr kumimoji="1" sz="4400">
                <a:solidFill>
                  <a:schemeClr val="tx1"/>
                </a:solidFill>
                <a:latin typeface="Arial" charset="0"/>
                <a:ea typeface="ＭＳ Ｐゴシック" pitchFamily="50" charset="-128"/>
              </a:defRPr>
            </a:lvl7pPr>
            <a:lvl8pPr marL="1371600" algn="l" rtl="0" fontAlgn="base">
              <a:spcBef>
                <a:spcPct val="0"/>
              </a:spcBef>
              <a:spcAft>
                <a:spcPct val="0"/>
              </a:spcAft>
              <a:defRPr kumimoji="1" sz="4400">
                <a:solidFill>
                  <a:schemeClr val="tx1"/>
                </a:solidFill>
                <a:latin typeface="Arial" charset="0"/>
                <a:ea typeface="ＭＳ Ｐゴシック" pitchFamily="50" charset="-128"/>
              </a:defRPr>
            </a:lvl8pPr>
            <a:lvl9pPr marL="1828800" algn="l" rtl="0" fontAlgn="base">
              <a:spcBef>
                <a:spcPct val="0"/>
              </a:spcBef>
              <a:spcAft>
                <a:spcPct val="0"/>
              </a:spcAft>
              <a:defRPr kumimoji="1" sz="4400">
                <a:solidFill>
                  <a:schemeClr val="tx1"/>
                </a:solidFill>
                <a:latin typeface="Arial" charset="0"/>
                <a:ea typeface="ＭＳ Ｐゴシック" pitchFamily="50" charset="-128"/>
              </a:defRPr>
            </a:lvl9pPr>
          </a:lstStyle>
          <a:p>
            <a:pPr algn="ctr"/>
            <a:endParaRPr kumimoji="0" lang="en-US" altLang="ja-JP" sz="2000" dirty="0">
              <a:effectLst/>
              <a:highlight>
                <a:srgbClr val="FFFF99"/>
              </a:highlight>
              <a:latin typeface="+mj-ea"/>
              <a:cs typeface="Mangal" panose="02040503050203030202" pitchFamily="18" charset="0"/>
            </a:endParaRPr>
          </a:p>
        </p:txBody>
      </p:sp>
      <p:sp>
        <p:nvSpPr>
          <p:cNvPr id="14" name="正方形/長方形 13">
            <a:extLst>
              <a:ext uri="{FF2B5EF4-FFF2-40B4-BE49-F238E27FC236}">
                <a16:creationId xmlns:a16="http://schemas.microsoft.com/office/drawing/2014/main" id="{BF32ECE4-673E-22BE-C1C2-640F05D29614}"/>
              </a:ext>
            </a:extLst>
          </p:cNvPr>
          <p:cNvSpPr/>
          <p:nvPr/>
        </p:nvSpPr>
        <p:spPr bwMode="auto">
          <a:xfrm>
            <a:off x="254581" y="548680"/>
            <a:ext cx="8457880" cy="5976664"/>
          </a:xfrm>
          <a:prstGeom prst="rect">
            <a:avLst/>
          </a:prstGeom>
          <a:solidFill>
            <a:schemeClr val="bg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l"/>
            <a:endParaRPr lang="en-US" altLang="ja-JP" sz="1600" dirty="0">
              <a:solidFill>
                <a:srgbClr val="FF0000"/>
              </a:solidFill>
              <a:effectLst/>
              <a:latin typeface="+mj-ea"/>
              <a:ea typeface="+mj-ea"/>
              <a:cs typeface="Mangal" panose="02040503050203030202" pitchFamily="18" charset="0"/>
            </a:endParaRPr>
          </a:p>
          <a:p>
            <a:pPr algn="l"/>
            <a:r>
              <a:rPr kumimoji="0" lang="ja-JP" altLang="en-US" sz="1600" dirty="0">
                <a:latin typeface="+mj-ea"/>
                <a:ea typeface="+mj-ea"/>
                <a:cs typeface="Mangal" panose="02040503050203030202" pitchFamily="18" charset="0"/>
              </a:rPr>
              <a:t>　　</a:t>
            </a:r>
            <a:endParaRPr kumimoji="0" lang="en-US" altLang="ja-JP" sz="1600" dirty="0">
              <a:latin typeface="+mj-ea"/>
              <a:ea typeface="+mj-ea"/>
              <a:cs typeface="Mangal" panose="02040503050203030202" pitchFamily="18" charset="0"/>
            </a:endParaRPr>
          </a:p>
          <a:p>
            <a:pPr algn="l"/>
            <a:r>
              <a:rPr kumimoji="0" lang="ja-JP" altLang="en-US" sz="1600" kern="100" dirty="0">
                <a:latin typeface="+mj-ea"/>
                <a:ea typeface="+mj-ea"/>
                <a:cs typeface="Mangal" panose="02040503050203030202" pitchFamily="18" charset="0"/>
              </a:rPr>
              <a:t>　　</a:t>
            </a:r>
            <a:r>
              <a:rPr lang="ja-JP" altLang="en-US" sz="1600" kern="100" dirty="0">
                <a:latin typeface="Calibri" panose="020F0502020204030204" pitchFamily="34" charset="0"/>
                <a:ea typeface="游明朝" panose="02020400000000000000" pitchFamily="18" charset="-128"/>
                <a:cs typeface="Mangal" panose="02040503050203030202" pitchFamily="18" charset="0"/>
              </a:rPr>
              <a:t>☛</a:t>
            </a:r>
            <a:r>
              <a:rPr lang="ja-JP" sz="1600" dirty="0">
                <a:effectLst/>
                <a:latin typeface="+mj-ea"/>
                <a:ea typeface="+mj-ea"/>
                <a:cs typeface="Mangal" panose="02040503050203030202" pitchFamily="18" charset="0"/>
              </a:rPr>
              <a:t>電気回路の基礎理解</a:t>
            </a:r>
            <a:endParaRPr lang="en-US" altLang="ja-JP" sz="1600" dirty="0">
              <a:effectLst/>
              <a:latin typeface="+mj-ea"/>
              <a:ea typeface="+mj-ea"/>
              <a:cs typeface="Mangal" panose="02040503050203030202" pitchFamily="18" charset="0"/>
            </a:endParaRPr>
          </a:p>
          <a:p>
            <a:pPr algn="l"/>
            <a:endParaRPr lang="en-US" altLang="ja-JP" sz="1600" dirty="0">
              <a:effectLst/>
              <a:latin typeface="+mj-ea"/>
              <a:ea typeface="+mj-ea"/>
              <a:cs typeface="Mangal" panose="02040503050203030202" pitchFamily="18" charset="0"/>
            </a:endParaRPr>
          </a:p>
          <a:p>
            <a:pPr algn="l"/>
            <a:r>
              <a:rPr lang="ja-JP" altLang="en-US" sz="1600" kern="100" dirty="0">
                <a:latin typeface="+mj-ea"/>
                <a:ea typeface="+mj-ea"/>
                <a:cs typeface="Mangal" panose="02040503050203030202" pitchFamily="18" charset="0"/>
              </a:rPr>
              <a:t>　  ☛</a:t>
            </a:r>
            <a:r>
              <a:rPr lang="ja-JP" sz="1600" kern="100" dirty="0">
                <a:effectLst/>
                <a:latin typeface="+mj-ea"/>
                <a:ea typeface="+mj-ea"/>
                <a:cs typeface="Mangal" panose="02040503050203030202" pitchFamily="18" charset="0"/>
              </a:rPr>
              <a:t>簡単なフイルタ回路を設計、理想的な部品の動作の違い理解回路シミュレータを操作</a:t>
            </a:r>
            <a:endParaRPr lang="en-US" altLang="ja-JP" sz="1600" kern="100" dirty="0">
              <a:effectLst/>
              <a:latin typeface="+mj-ea"/>
              <a:ea typeface="+mj-ea"/>
              <a:cs typeface="Mangal" panose="02040503050203030202" pitchFamily="18" charset="0"/>
            </a:endParaRPr>
          </a:p>
          <a:p>
            <a:pPr algn="l"/>
            <a:r>
              <a:rPr lang="en-US" altLang="ja-JP" sz="1600" kern="100" dirty="0">
                <a:latin typeface="+mj-ea"/>
                <a:ea typeface="+mj-ea"/>
                <a:cs typeface="Mangal" panose="02040503050203030202" pitchFamily="18" charset="0"/>
              </a:rPr>
              <a:t>          </a:t>
            </a:r>
            <a:r>
              <a:rPr lang="ja-JP" sz="1600" kern="100" dirty="0">
                <a:effectLst/>
                <a:latin typeface="+mj-ea"/>
                <a:ea typeface="+mj-ea"/>
                <a:cs typeface="Mangal" panose="02040503050203030202" pitchFamily="18" charset="0"/>
              </a:rPr>
              <a:t>理解</a:t>
            </a:r>
            <a:endParaRPr lang="en-US" altLang="ja-JP" sz="1600" kern="100" dirty="0">
              <a:effectLst/>
              <a:latin typeface="+mj-ea"/>
              <a:ea typeface="+mj-ea"/>
              <a:cs typeface="Mangal" panose="02040503050203030202" pitchFamily="18" charset="0"/>
            </a:endParaRPr>
          </a:p>
          <a:p>
            <a:pPr algn="l"/>
            <a:r>
              <a:rPr lang="en-US" altLang="ja-JP" sz="1600" kern="100" dirty="0">
                <a:latin typeface="+mj-ea"/>
                <a:ea typeface="+mj-ea"/>
                <a:cs typeface="Mangal" panose="02040503050203030202" pitchFamily="18" charset="0"/>
              </a:rPr>
              <a:t>     </a:t>
            </a:r>
            <a:r>
              <a:rPr lang="ja-JP" altLang="en-US" sz="1600" kern="100" dirty="0">
                <a:latin typeface="+mj-ea"/>
                <a:ea typeface="+mj-ea"/>
                <a:cs typeface="Mangal" panose="02040503050203030202" pitchFamily="18" charset="0"/>
              </a:rPr>
              <a:t>  ☛</a:t>
            </a:r>
            <a:r>
              <a:rPr lang="en-US" altLang="ja-JP" sz="1600" kern="100" dirty="0" err="1">
                <a:latin typeface="+mj-ea"/>
                <a:ea typeface="+mj-ea"/>
                <a:cs typeface="Mangal" panose="02040503050203030202" pitchFamily="18" charset="0"/>
              </a:rPr>
              <a:t>LTspice</a:t>
            </a:r>
            <a:r>
              <a:rPr lang="ja-JP" altLang="en-US" sz="1600" kern="100" dirty="0">
                <a:latin typeface="+mj-ea"/>
                <a:ea typeface="+mj-ea"/>
                <a:cs typeface="Mangal" panose="02040503050203030202" pitchFamily="18" charset="0"/>
              </a:rPr>
              <a:t>の基礎操作について学習</a:t>
            </a:r>
            <a:endParaRPr lang="en-US" altLang="ja-JP" sz="1600" kern="100" dirty="0">
              <a:latin typeface="+mj-ea"/>
              <a:ea typeface="+mj-ea"/>
              <a:cs typeface="Mangal" panose="02040503050203030202" pitchFamily="18" charset="0"/>
            </a:endParaRPr>
          </a:p>
          <a:p>
            <a:pPr algn="l"/>
            <a:endParaRPr lang="en-US" altLang="ja-JP" sz="1600" kern="100" dirty="0">
              <a:effectLst/>
              <a:latin typeface="+mj-ea"/>
              <a:ea typeface="+mj-ea"/>
              <a:cs typeface="Mangal" panose="02040503050203030202" pitchFamily="18" charset="0"/>
            </a:endParaRPr>
          </a:p>
          <a:p>
            <a:pPr algn="l"/>
            <a:r>
              <a:rPr lang="ja-JP" altLang="en-US" sz="1600" kern="100" dirty="0">
                <a:latin typeface="+mj-ea"/>
                <a:ea typeface="+mj-ea"/>
                <a:cs typeface="Mangal" panose="02040503050203030202" pitchFamily="18" charset="0"/>
              </a:rPr>
              <a:t>　　☛</a:t>
            </a:r>
            <a:r>
              <a:rPr lang="en-US" altLang="ja-JP" sz="1600" kern="100" dirty="0">
                <a:latin typeface="+mj-ea"/>
                <a:ea typeface="+mj-ea"/>
                <a:cs typeface="Mangal" panose="02040503050203030202" pitchFamily="18" charset="0"/>
              </a:rPr>
              <a:t>DC</a:t>
            </a:r>
            <a:r>
              <a:rPr lang="ja-JP" altLang="en-US" sz="1600" kern="100" dirty="0">
                <a:latin typeface="+mj-ea"/>
                <a:ea typeface="+mj-ea"/>
                <a:cs typeface="Mangal" panose="02040503050203030202" pitchFamily="18" charset="0"/>
              </a:rPr>
              <a:t>解析する練習を行います</a:t>
            </a:r>
            <a:endParaRPr lang="en-US" altLang="ja-JP" sz="1600" kern="100" dirty="0">
              <a:latin typeface="+mj-ea"/>
              <a:ea typeface="+mj-ea"/>
              <a:cs typeface="Mangal" panose="02040503050203030202" pitchFamily="18" charset="0"/>
            </a:endParaRPr>
          </a:p>
          <a:p>
            <a:pPr algn="l"/>
            <a:r>
              <a:rPr lang="ja-JP" altLang="en-US" sz="1600" kern="100" dirty="0">
                <a:latin typeface="+mj-ea"/>
                <a:ea typeface="+mj-ea"/>
                <a:cs typeface="Mangal" panose="02040503050203030202" pitchFamily="18" charset="0"/>
              </a:rPr>
              <a:t>　　</a:t>
            </a:r>
            <a:endParaRPr lang="en-US" altLang="ja-JP" sz="1600" kern="100" dirty="0">
              <a:latin typeface="+mj-ea"/>
              <a:ea typeface="+mj-ea"/>
              <a:cs typeface="Mangal" panose="02040503050203030202" pitchFamily="18" charset="0"/>
            </a:endParaRPr>
          </a:p>
          <a:p>
            <a:pPr algn="l"/>
            <a:r>
              <a:rPr lang="ja-JP" altLang="en-US" sz="1600" kern="100" dirty="0">
                <a:latin typeface="+mj-ea"/>
                <a:ea typeface="+mj-ea"/>
                <a:cs typeface="Mangal" panose="02040503050203030202" pitchFamily="18" charset="0"/>
              </a:rPr>
              <a:t>　　☛抵抗とコンデンサを使ってフィルタ設計する事について学習致しました。</a:t>
            </a:r>
            <a:endParaRPr lang="en-US" altLang="ja-JP" sz="1600" kern="100" dirty="0">
              <a:latin typeface="+mj-ea"/>
              <a:ea typeface="+mj-ea"/>
              <a:cs typeface="Mangal" panose="02040503050203030202" pitchFamily="18" charset="0"/>
            </a:endParaRPr>
          </a:p>
          <a:p>
            <a:pPr algn="l"/>
            <a:endParaRPr lang="en-US" altLang="ja-JP" sz="1600" kern="100" dirty="0">
              <a:latin typeface="+mj-ea"/>
              <a:ea typeface="+mj-ea"/>
              <a:cs typeface="Mangal" panose="02040503050203030202" pitchFamily="18" charset="0"/>
            </a:endParaRPr>
          </a:p>
          <a:p>
            <a:pPr algn="l"/>
            <a:r>
              <a:rPr lang="ja-JP" altLang="en-US" sz="1600" kern="100" dirty="0">
                <a:latin typeface="+mj-ea"/>
                <a:ea typeface="+mj-ea"/>
                <a:cs typeface="Mangal" panose="02040503050203030202" pitchFamily="18" charset="0"/>
              </a:rPr>
              <a:t>　　☛オペアンプの基本について学習致しました。</a:t>
            </a:r>
            <a:endParaRPr lang="en-US" altLang="ja-JP" sz="1600" kern="100" dirty="0">
              <a:latin typeface="+mj-ea"/>
              <a:ea typeface="+mj-ea"/>
              <a:cs typeface="Mangal" panose="02040503050203030202" pitchFamily="18" charset="0"/>
            </a:endParaRPr>
          </a:p>
          <a:p>
            <a:pPr algn="l"/>
            <a:r>
              <a:rPr lang="ja-JP" altLang="en-US" sz="1600" kern="100" dirty="0">
                <a:latin typeface="+mj-ea"/>
                <a:ea typeface="+mj-ea"/>
                <a:cs typeface="Mangal" panose="02040503050203030202" pitchFamily="18" charset="0"/>
              </a:rPr>
              <a:t>　</a:t>
            </a:r>
            <a:endParaRPr lang="en-US" altLang="ja-JP" sz="1600" kern="100" dirty="0">
              <a:latin typeface="+mj-ea"/>
              <a:ea typeface="+mj-ea"/>
              <a:cs typeface="Mangal" panose="02040503050203030202" pitchFamily="18" charset="0"/>
            </a:endParaRPr>
          </a:p>
          <a:p>
            <a:pPr algn="l"/>
            <a:r>
              <a:rPr lang="ja-JP" altLang="en-US" sz="1600" kern="100" dirty="0">
                <a:latin typeface="+mj-ea"/>
                <a:ea typeface="+mj-ea"/>
                <a:cs typeface="Mangal" panose="02040503050203030202" pitchFamily="18" charset="0"/>
              </a:rPr>
              <a:t>　　☛オペアンプのモデルを使って増幅回路を設定について動画の拝見</a:t>
            </a:r>
            <a:endParaRPr lang="en-US" altLang="ja-JP" sz="1600" kern="100" dirty="0">
              <a:latin typeface="+mj-ea"/>
              <a:ea typeface="+mj-ea"/>
              <a:cs typeface="Mangal" panose="02040503050203030202" pitchFamily="18" charset="0"/>
            </a:endParaRPr>
          </a:p>
          <a:p>
            <a:pPr algn="l"/>
            <a:r>
              <a:rPr lang="ja-JP" altLang="en-US" sz="1600" kern="100" dirty="0">
                <a:latin typeface="+mj-ea"/>
                <a:ea typeface="+mj-ea"/>
                <a:cs typeface="Mangal" panose="02040503050203030202" pitchFamily="18" charset="0"/>
              </a:rPr>
              <a:t>　</a:t>
            </a:r>
            <a:endParaRPr lang="en-US" altLang="ja-JP" sz="1600" kern="100" dirty="0">
              <a:latin typeface="+mj-ea"/>
              <a:ea typeface="+mj-ea"/>
              <a:cs typeface="Mangal" panose="02040503050203030202" pitchFamily="18" charset="0"/>
            </a:endParaRPr>
          </a:p>
          <a:p>
            <a:pPr algn="l"/>
            <a:r>
              <a:rPr lang="ja-JP" altLang="en-US" sz="1600" kern="100" dirty="0">
                <a:latin typeface="+mj-ea"/>
                <a:ea typeface="+mj-ea"/>
                <a:cs typeface="Mangal" panose="02040503050203030202" pitchFamily="18" charset="0"/>
              </a:rPr>
              <a:t>　　☛</a:t>
            </a:r>
            <a:r>
              <a:rPr lang="ja-JP" sz="1600" kern="100" dirty="0">
                <a:effectLst/>
                <a:latin typeface="+mj-ea"/>
                <a:ea typeface="+mj-ea"/>
                <a:cs typeface="Mangal" panose="02040503050203030202" pitchFamily="18" charset="0"/>
              </a:rPr>
              <a:t>簡単なフイルタ回路を設計、理想的な部品の動作の違い理解回路シミュレータを</a:t>
            </a:r>
            <a:endParaRPr lang="en-US" altLang="ja-JP" sz="1600" kern="100" dirty="0">
              <a:effectLst/>
              <a:latin typeface="+mj-ea"/>
              <a:ea typeface="+mj-ea"/>
              <a:cs typeface="Mangal" panose="02040503050203030202" pitchFamily="18" charset="0"/>
            </a:endParaRPr>
          </a:p>
          <a:p>
            <a:pPr algn="l"/>
            <a:r>
              <a:rPr lang="ja-JP" altLang="en-US" sz="1600" kern="100" dirty="0">
                <a:latin typeface="+mj-ea"/>
                <a:ea typeface="+mj-ea"/>
                <a:cs typeface="Mangal" panose="02040503050203030202" pitchFamily="18" charset="0"/>
              </a:rPr>
              <a:t>　　　</a:t>
            </a:r>
            <a:r>
              <a:rPr lang="ja-JP" sz="1600" kern="100" dirty="0">
                <a:effectLst/>
                <a:latin typeface="+mj-ea"/>
                <a:ea typeface="+mj-ea"/>
                <a:cs typeface="Mangal" panose="02040503050203030202" pitchFamily="18" charset="0"/>
              </a:rPr>
              <a:t>操作理解</a:t>
            </a:r>
            <a:endParaRPr kumimoji="0" lang="en-US" altLang="ja-JP" sz="1600" dirty="0">
              <a:latin typeface="+mj-ea"/>
              <a:ea typeface="+mj-ea"/>
              <a:cs typeface="Tahoma" panose="020B0604030504040204" pitchFamily="34" charset="0"/>
            </a:endParaRPr>
          </a:p>
          <a:p>
            <a:pPr algn="l"/>
            <a:r>
              <a:rPr kumimoji="0" lang="ja-JP" altLang="en-US" sz="1600" i="0" u="none" strike="noStrike" cap="none" normalizeH="0" baseline="0" dirty="0">
                <a:ln>
                  <a:noFill/>
                </a:ln>
                <a:solidFill>
                  <a:schemeClr val="tx1"/>
                </a:solidFill>
                <a:latin typeface="Yu Gothic UI Light" panose="020B0300000000000000" pitchFamily="50" charset="-128"/>
                <a:ea typeface="Yu Gothic UI Light" panose="020B0300000000000000" pitchFamily="50" charset="-128"/>
                <a:cs typeface="Tahoma" panose="020B0604030504040204" pitchFamily="34" charset="0"/>
              </a:rPr>
              <a:t>　　</a:t>
            </a:r>
            <a:endParaRPr kumimoji="0" lang="en-US" altLang="ja-JP" sz="1600" i="0" u="none" strike="noStrike" cap="none" normalizeH="0" baseline="0" dirty="0">
              <a:ln>
                <a:noFill/>
              </a:ln>
              <a:solidFill>
                <a:schemeClr val="tx1"/>
              </a:solidFill>
              <a:latin typeface="Segoe UI Symbol" panose="020B0502040204020203" pitchFamily="34" charset="0"/>
              <a:ea typeface="游明朝" panose="02020400000000000000" pitchFamily="18" charset="-128"/>
              <a:cs typeface="Tahoma" panose="020B0604030504040204" pitchFamily="34" charset="0"/>
            </a:endParaRPr>
          </a:p>
        </p:txBody>
      </p:sp>
      <p:sp>
        <p:nvSpPr>
          <p:cNvPr id="15" name="テキスト ボックス 14">
            <a:extLst>
              <a:ext uri="{FF2B5EF4-FFF2-40B4-BE49-F238E27FC236}">
                <a16:creationId xmlns:a16="http://schemas.microsoft.com/office/drawing/2014/main" id="{3458D642-BA51-A4B5-87ED-733658F5CF43}"/>
              </a:ext>
            </a:extLst>
          </p:cNvPr>
          <p:cNvSpPr txBox="1"/>
          <p:nvPr/>
        </p:nvSpPr>
        <p:spPr>
          <a:xfrm>
            <a:off x="453427" y="1257947"/>
            <a:ext cx="4572000" cy="338554"/>
          </a:xfrm>
          <a:prstGeom prst="rect">
            <a:avLst/>
          </a:prstGeom>
          <a:noFill/>
        </p:spPr>
        <p:txBody>
          <a:bodyPr wrap="square">
            <a:spAutoFit/>
          </a:bodyPr>
          <a:lstStyle/>
          <a:p>
            <a:r>
              <a:rPr lang="ja-JP" sz="1600" kern="100" dirty="0">
                <a:solidFill>
                  <a:srgbClr val="FF0000"/>
                </a:solidFill>
                <a:effectLst/>
                <a:latin typeface="+mj-ea"/>
                <a:ea typeface="+mj-ea"/>
                <a:cs typeface="Mangal" panose="02040503050203030202" pitchFamily="18" charset="0"/>
              </a:rPr>
              <a:t>アナログ回路設計への第一歩（</a:t>
            </a:r>
            <a:r>
              <a:rPr lang="en-US" sz="1600" kern="100" dirty="0">
                <a:solidFill>
                  <a:srgbClr val="FF0000"/>
                </a:solidFill>
                <a:effectLst/>
                <a:latin typeface="+mj-ea"/>
                <a:ea typeface="+mj-ea"/>
                <a:cs typeface="Mangal" panose="02040503050203030202" pitchFamily="18" charset="0"/>
              </a:rPr>
              <a:t>Udemy </a:t>
            </a:r>
            <a:r>
              <a:rPr lang="ja-JP" sz="1600" kern="100" dirty="0">
                <a:solidFill>
                  <a:srgbClr val="FF0000"/>
                </a:solidFill>
                <a:effectLst/>
                <a:latin typeface="+mj-ea"/>
                <a:ea typeface="+mj-ea"/>
                <a:cs typeface="Mangal" panose="02040503050203030202" pitchFamily="18" charset="0"/>
              </a:rPr>
              <a:t>受講サイト</a:t>
            </a:r>
            <a:r>
              <a:rPr lang="ja-JP" altLang="en-US" sz="1600" kern="100" dirty="0">
                <a:solidFill>
                  <a:srgbClr val="FF0000"/>
                </a:solidFill>
                <a:effectLst/>
                <a:latin typeface="+mj-ea"/>
                <a:ea typeface="+mj-ea"/>
                <a:cs typeface="Mangal" panose="02040503050203030202" pitchFamily="18" charset="0"/>
              </a:rPr>
              <a:t>）</a:t>
            </a:r>
            <a:endParaRPr lang="en-US" sz="1600" dirty="0">
              <a:solidFill>
                <a:srgbClr val="FF0000"/>
              </a:solidFill>
              <a:latin typeface="+mj-ea"/>
              <a:ea typeface="+mj-ea"/>
            </a:endParaRPr>
          </a:p>
        </p:txBody>
      </p:sp>
      <p:sp>
        <p:nvSpPr>
          <p:cNvPr id="16" name="Rectangle 2">
            <a:extLst>
              <a:ext uri="{FF2B5EF4-FFF2-40B4-BE49-F238E27FC236}">
                <a16:creationId xmlns:a16="http://schemas.microsoft.com/office/drawing/2014/main" id="{BB8A3A20-4AB2-6C33-AD07-119B246CBC24}"/>
              </a:ext>
            </a:extLst>
          </p:cNvPr>
          <p:cNvSpPr txBox="1">
            <a:spLocks noChangeArrowheads="1"/>
          </p:cNvSpPr>
          <p:nvPr/>
        </p:nvSpPr>
        <p:spPr bwMode="auto">
          <a:xfrm>
            <a:off x="2051720" y="548680"/>
            <a:ext cx="38524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ＭＳ Ｐゴシック" pitchFamily="50" charset="-128"/>
              </a:defRPr>
            </a:lvl2pPr>
            <a:lvl3pPr algn="l" rtl="0" eaLnBrk="0" fontAlgn="base" hangingPunct="0">
              <a:spcBef>
                <a:spcPct val="0"/>
              </a:spcBef>
              <a:spcAft>
                <a:spcPct val="0"/>
              </a:spcAft>
              <a:defRPr kumimoji="1" sz="4400">
                <a:solidFill>
                  <a:schemeClr val="tx1"/>
                </a:solidFill>
                <a:latin typeface="Arial" charset="0"/>
                <a:ea typeface="ＭＳ Ｐゴシック" pitchFamily="50" charset="-128"/>
              </a:defRPr>
            </a:lvl3pPr>
            <a:lvl4pPr algn="l" rtl="0" eaLnBrk="0" fontAlgn="base" hangingPunct="0">
              <a:spcBef>
                <a:spcPct val="0"/>
              </a:spcBef>
              <a:spcAft>
                <a:spcPct val="0"/>
              </a:spcAft>
              <a:defRPr kumimoji="1" sz="4400">
                <a:solidFill>
                  <a:schemeClr val="tx1"/>
                </a:solidFill>
                <a:latin typeface="Arial" charset="0"/>
                <a:ea typeface="ＭＳ Ｐゴシック" pitchFamily="50" charset="-128"/>
              </a:defRPr>
            </a:lvl4pPr>
            <a:lvl5pPr algn="l" rtl="0" eaLnBrk="0" fontAlgn="base" hangingPunct="0">
              <a:spcBef>
                <a:spcPct val="0"/>
              </a:spcBef>
              <a:spcAft>
                <a:spcPct val="0"/>
              </a:spcAft>
              <a:defRPr kumimoji="1" sz="4400">
                <a:solidFill>
                  <a:schemeClr val="tx1"/>
                </a:solidFill>
                <a:latin typeface="Arial" charset="0"/>
                <a:ea typeface="ＭＳ Ｐゴシック" pitchFamily="50" charset="-128"/>
              </a:defRPr>
            </a:lvl5pPr>
            <a:lvl6pPr marL="457200" algn="l" rtl="0" fontAlgn="base">
              <a:spcBef>
                <a:spcPct val="0"/>
              </a:spcBef>
              <a:spcAft>
                <a:spcPct val="0"/>
              </a:spcAft>
              <a:defRPr kumimoji="1" sz="4400">
                <a:solidFill>
                  <a:schemeClr val="tx1"/>
                </a:solidFill>
                <a:latin typeface="Arial" charset="0"/>
                <a:ea typeface="ＭＳ Ｐゴシック" pitchFamily="50" charset="-128"/>
              </a:defRPr>
            </a:lvl6pPr>
            <a:lvl7pPr marL="914400" algn="l" rtl="0" fontAlgn="base">
              <a:spcBef>
                <a:spcPct val="0"/>
              </a:spcBef>
              <a:spcAft>
                <a:spcPct val="0"/>
              </a:spcAft>
              <a:defRPr kumimoji="1" sz="4400">
                <a:solidFill>
                  <a:schemeClr val="tx1"/>
                </a:solidFill>
                <a:latin typeface="Arial" charset="0"/>
                <a:ea typeface="ＭＳ Ｐゴシック" pitchFamily="50" charset="-128"/>
              </a:defRPr>
            </a:lvl7pPr>
            <a:lvl8pPr marL="1371600" algn="l" rtl="0" fontAlgn="base">
              <a:spcBef>
                <a:spcPct val="0"/>
              </a:spcBef>
              <a:spcAft>
                <a:spcPct val="0"/>
              </a:spcAft>
              <a:defRPr kumimoji="1" sz="4400">
                <a:solidFill>
                  <a:schemeClr val="tx1"/>
                </a:solidFill>
                <a:latin typeface="Arial" charset="0"/>
                <a:ea typeface="ＭＳ Ｐゴシック" pitchFamily="50" charset="-128"/>
              </a:defRPr>
            </a:lvl8pPr>
            <a:lvl9pPr marL="1828800" algn="l" rtl="0" fontAlgn="base">
              <a:spcBef>
                <a:spcPct val="0"/>
              </a:spcBef>
              <a:spcAft>
                <a:spcPct val="0"/>
              </a:spcAft>
              <a:defRPr kumimoji="1" sz="4400">
                <a:solidFill>
                  <a:schemeClr val="tx1"/>
                </a:solidFill>
                <a:latin typeface="Arial" charset="0"/>
                <a:ea typeface="ＭＳ Ｐゴシック" pitchFamily="50" charset="-128"/>
              </a:defRPr>
            </a:lvl9pPr>
          </a:lstStyle>
          <a:p>
            <a:r>
              <a:rPr kumimoji="0" lang="ja-JP" altLang="en-US" sz="2000" dirty="0">
                <a:highlight>
                  <a:srgbClr val="FFFF99"/>
                </a:highlight>
                <a:latin typeface="+mj-ea"/>
                <a:cs typeface="Mangal" panose="02040503050203030202" pitchFamily="18" charset="0"/>
              </a:rPr>
              <a:t>公式サイトからの受講</a:t>
            </a:r>
            <a:endParaRPr kumimoji="0" lang="en-US" altLang="ja-JP" sz="2000" dirty="0">
              <a:effectLst/>
              <a:highlight>
                <a:srgbClr val="FFFF99"/>
              </a:highlight>
              <a:latin typeface="+mj-ea"/>
              <a:cs typeface="Mangal" panose="02040503050203030202" pitchFamily="18" charset="0"/>
            </a:endParaRPr>
          </a:p>
        </p:txBody>
      </p:sp>
    </p:spTree>
    <p:extLst>
      <p:ext uri="{BB962C8B-B14F-4D97-AF65-F5344CB8AC3E}">
        <p14:creationId xmlns:p14="http://schemas.microsoft.com/office/powerpoint/2010/main" val="264834440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C688106-9CE5-4307-BAD3-B2E2064AECF5}"/>
              </a:ext>
            </a:extLst>
          </p:cNvPr>
          <p:cNvSpPr txBox="1"/>
          <p:nvPr/>
        </p:nvSpPr>
        <p:spPr>
          <a:xfrm>
            <a:off x="755576" y="12723"/>
            <a:ext cx="1764196" cy="461665"/>
          </a:xfrm>
          <a:prstGeom prst="rect">
            <a:avLst/>
          </a:prstGeom>
          <a:noFill/>
        </p:spPr>
        <p:txBody>
          <a:bodyPr wrap="square" rtlCol="0">
            <a:spAutoFit/>
          </a:bodyPr>
          <a:lstStyle/>
          <a:p>
            <a:pPr algn="l"/>
            <a:r>
              <a:rPr lang="ja-JP" altLang="en-US" sz="2400" dirty="0"/>
              <a:t>強みまとめ</a:t>
            </a:r>
            <a:endParaRPr lang="en-US" sz="2400" dirty="0"/>
          </a:p>
        </p:txBody>
      </p:sp>
      <p:sp>
        <p:nvSpPr>
          <p:cNvPr id="27" name="正方形/長方形 26">
            <a:extLst>
              <a:ext uri="{FF2B5EF4-FFF2-40B4-BE49-F238E27FC236}">
                <a16:creationId xmlns:a16="http://schemas.microsoft.com/office/drawing/2014/main" id="{30EAC95B-7D6D-4913-94CE-CD1289D4CB21}"/>
              </a:ext>
            </a:extLst>
          </p:cNvPr>
          <p:cNvSpPr/>
          <p:nvPr/>
        </p:nvSpPr>
        <p:spPr bwMode="auto">
          <a:xfrm>
            <a:off x="3041649" y="2109044"/>
            <a:ext cx="5994846" cy="1966993"/>
          </a:xfrm>
          <a:prstGeom prst="rect">
            <a:avLst/>
          </a:prstGeom>
          <a:solidFill>
            <a:schemeClr val="bg1">
              <a:lumMod val="95000"/>
            </a:schemeClr>
          </a:solid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endParaRPr lang="en-US" altLang="ja-JP" dirty="0">
              <a:latin typeface="メイリオ" panose="020B0604030504040204" pitchFamily="50" charset="-128"/>
              <a:ea typeface="メイリオ" panose="020B0604030504040204" pitchFamily="50" charset="-128"/>
            </a:endParaRPr>
          </a:p>
          <a:p>
            <a:pPr algn="l"/>
            <a:endParaRPr lang="en-US" altLang="ja-JP" dirty="0">
              <a:latin typeface="メイリオ" panose="020B0604030504040204" pitchFamily="50" charset="-128"/>
              <a:ea typeface="メイリオ" panose="020B0604030504040204" pitchFamily="50" charset="-128"/>
            </a:endParaRPr>
          </a:p>
          <a:p>
            <a:pPr algn="l"/>
            <a:r>
              <a:rPr lang="ja-JP" altLang="en-US" sz="1400" dirty="0">
                <a:latin typeface="+mj-ea"/>
                <a:ea typeface="+mj-ea"/>
              </a:rPr>
              <a:t>🔹</a:t>
            </a:r>
            <a:r>
              <a:rPr lang="en-US" altLang="ja-JP" sz="1400" dirty="0">
                <a:solidFill>
                  <a:srgbClr val="FF0000"/>
                </a:solidFill>
                <a:latin typeface="+mj-ea"/>
                <a:ea typeface="+mj-ea"/>
              </a:rPr>
              <a:t>C </a:t>
            </a:r>
            <a:r>
              <a:rPr lang="ja-JP" altLang="en-US" sz="1400" dirty="0">
                <a:solidFill>
                  <a:srgbClr val="FF0000"/>
                </a:solidFill>
                <a:latin typeface="+mj-ea"/>
                <a:ea typeface="+mj-ea"/>
              </a:rPr>
              <a:t>言語　</a:t>
            </a:r>
            <a:r>
              <a:rPr lang="en-US" altLang="ja-JP" sz="1400" dirty="0">
                <a:latin typeface="+mj-ea"/>
                <a:ea typeface="+mj-ea"/>
              </a:rPr>
              <a:t>:</a:t>
            </a:r>
            <a:r>
              <a:rPr lang="ja-JP" altLang="en-US" sz="1400" dirty="0">
                <a:latin typeface="+mj-ea"/>
                <a:ea typeface="+mj-ea"/>
              </a:rPr>
              <a:t>簡単なプログラミングの作成し、約</a:t>
            </a:r>
            <a:r>
              <a:rPr lang="en-US" altLang="ja-JP" sz="1400" dirty="0">
                <a:latin typeface="+mj-ea"/>
                <a:ea typeface="+mj-ea"/>
              </a:rPr>
              <a:t>250</a:t>
            </a:r>
            <a:r>
              <a:rPr lang="ja-JP" altLang="en-US" sz="1400" dirty="0">
                <a:latin typeface="+mj-ea"/>
                <a:ea typeface="+mj-ea"/>
              </a:rPr>
              <a:t>行のプログラミング作成可能</a:t>
            </a:r>
            <a:endParaRPr lang="en-US" altLang="ja-JP" sz="1400" dirty="0">
              <a:latin typeface="+mj-ea"/>
              <a:ea typeface="+mj-ea"/>
            </a:endParaRPr>
          </a:p>
          <a:p>
            <a:pPr algn="l"/>
            <a:r>
              <a:rPr lang="ja-JP" altLang="en-US" sz="1400" dirty="0">
                <a:latin typeface="+mj-ea"/>
                <a:ea typeface="+mj-ea"/>
              </a:rPr>
              <a:t>🔹 </a:t>
            </a:r>
            <a:r>
              <a:rPr lang="en-US" altLang="ja-JP" sz="1400" dirty="0">
                <a:solidFill>
                  <a:srgbClr val="FF0000"/>
                </a:solidFill>
                <a:latin typeface="+mj-ea"/>
                <a:ea typeface="+mj-ea"/>
              </a:rPr>
              <a:t>JAVA  </a:t>
            </a:r>
            <a:r>
              <a:rPr lang="en-US" altLang="ja-JP" sz="1400" dirty="0">
                <a:latin typeface="+mj-ea"/>
                <a:ea typeface="+mj-ea"/>
              </a:rPr>
              <a:t>:</a:t>
            </a:r>
            <a:r>
              <a:rPr lang="ja-JP" altLang="en-US" sz="1400" dirty="0">
                <a:latin typeface="+mj-ea"/>
                <a:ea typeface="+mj-ea"/>
              </a:rPr>
              <a:t>色々な開発環境を使用し、アプリケソンの簡単な作業及びプログラ</a:t>
            </a:r>
            <a:endParaRPr lang="en-US" altLang="ja-JP" sz="1400" dirty="0">
              <a:latin typeface="+mj-ea"/>
              <a:ea typeface="+mj-ea"/>
            </a:endParaRPr>
          </a:p>
          <a:p>
            <a:pPr algn="l"/>
            <a:r>
              <a:rPr lang="ja-JP" altLang="en-US" sz="1400" dirty="0">
                <a:latin typeface="+mj-ea"/>
                <a:ea typeface="+mj-ea"/>
              </a:rPr>
              <a:t>　　　ミングの作成可能。</a:t>
            </a:r>
            <a:endParaRPr lang="en-US" altLang="ja-JP" sz="1400" dirty="0">
              <a:latin typeface="+mj-ea"/>
              <a:ea typeface="+mj-ea"/>
            </a:endParaRPr>
          </a:p>
          <a:p>
            <a:pPr algn="l"/>
            <a:r>
              <a:rPr lang="ja-JP" altLang="en-US" sz="1400" dirty="0">
                <a:latin typeface="+mj-ea"/>
                <a:ea typeface="+mj-ea"/>
              </a:rPr>
              <a:t>🔹</a:t>
            </a:r>
            <a:r>
              <a:rPr lang="ja-JP" altLang="en-US" sz="1400" dirty="0">
                <a:solidFill>
                  <a:srgbClr val="FF0000"/>
                </a:solidFill>
                <a:latin typeface="+mj-ea"/>
                <a:ea typeface="+mj-ea"/>
              </a:rPr>
              <a:t>ネットワーク</a:t>
            </a:r>
            <a:r>
              <a:rPr lang="en-US" altLang="ja-JP" sz="1400" dirty="0">
                <a:latin typeface="+mj-ea"/>
                <a:ea typeface="+mj-ea"/>
              </a:rPr>
              <a:t>:</a:t>
            </a:r>
            <a:r>
              <a:rPr lang="ja-JP" altLang="en-US" sz="1400" dirty="0">
                <a:latin typeface="+mj-ea"/>
                <a:ea typeface="+mj-ea"/>
              </a:rPr>
              <a:t>ネットワークのプロトコルル階層について，ＴＣＰ／ＩＰを例に</a:t>
            </a:r>
            <a:endParaRPr lang="en-US" altLang="ja-JP" sz="1400" dirty="0">
              <a:latin typeface="+mj-ea"/>
              <a:ea typeface="+mj-ea"/>
            </a:endParaRPr>
          </a:p>
          <a:p>
            <a:pPr algn="l"/>
            <a:r>
              <a:rPr lang="ja-JP" altLang="en-US" sz="1400" dirty="0">
                <a:latin typeface="+mj-ea"/>
                <a:ea typeface="+mj-ea"/>
              </a:rPr>
              <a:t>　　学んだ。実際に ＰＣのネットワーク設定を確認することにより具体的な操作</a:t>
            </a:r>
            <a:endParaRPr lang="en-US" altLang="ja-JP" sz="1400" dirty="0">
              <a:latin typeface="+mj-ea"/>
              <a:ea typeface="+mj-ea"/>
            </a:endParaRPr>
          </a:p>
          <a:p>
            <a:pPr algn="l"/>
            <a:r>
              <a:rPr lang="ja-JP" altLang="en-US" sz="1400" dirty="0">
                <a:latin typeface="+mj-ea"/>
                <a:ea typeface="+mj-ea"/>
              </a:rPr>
              <a:t>　　方法も学んだ。</a:t>
            </a:r>
            <a:endParaRPr lang="en-US" altLang="ja-JP" sz="1400" dirty="0">
              <a:latin typeface="+mj-ea"/>
              <a:ea typeface="+mj-ea"/>
            </a:endParaRPr>
          </a:p>
          <a:p>
            <a:pPr algn="l"/>
            <a:r>
              <a:rPr lang="ja-JP" altLang="en-US" sz="1400" dirty="0">
                <a:latin typeface="+mj-ea"/>
                <a:ea typeface="+mj-ea"/>
              </a:rPr>
              <a:t>🔹</a:t>
            </a:r>
            <a:r>
              <a:rPr lang="en-US" altLang="ja-JP" sz="1400" dirty="0">
                <a:solidFill>
                  <a:srgbClr val="FF0000"/>
                </a:solidFill>
                <a:latin typeface="+mj-ea"/>
                <a:ea typeface="+mj-ea"/>
              </a:rPr>
              <a:t>ACCESS </a:t>
            </a:r>
            <a:r>
              <a:rPr lang="ja-JP" altLang="en-US" sz="1400" dirty="0">
                <a:solidFill>
                  <a:srgbClr val="FF0000"/>
                </a:solidFill>
                <a:latin typeface="+mj-ea"/>
                <a:ea typeface="+mj-ea"/>
              </a:rPr>
              <a:t>データベース</a:t>
            </a:r>
            <a:r>
              <a:rPr lang="en-US" altLang="ja-JP" sz="1400" dirty="0">
                <a:latin typeface="+mj-ea"/>
                <a:ea typeface="+mj-ea"/>
              </a:rPr>
              <a:t>: MS-Access </a:t>
            </a:r>
            <a:r>
              <a:rPr lang="ja-JP" altLang="en-US" sz="1400" dirty="0">
                <a:latin typeface="+mj-ea"/>
                <a:ea typeface="+mj-ea"/>
              </a:rPr>
              <a:t>を用いてデータベースの基本を学習</a:t>
            </a:r>
            <a:endParaRPr lang="en-US" altLang="ja-JP" sz="1400" dirty="0">
              <a:latin typeface="+mj-ea"/>
              <a:ea typeface="+mj-ea"/>
            </a:endParaRPr>
          </a:p>
          <a:p>
            <a:pPr algn="l"/>
            <a:r>
              <a:rPr lang="ja-JP" altLang="en-US" sz="1400" dirty="0"/>
              <a:t>🔹</a:t>
            </a:r>
            <a:r>
              <a:rPr lang="en-US" altLang="ja-JP" sz="1400" dirty="0"/>
              <a:t>C</a:t>
            </a:r>
            <a:r>
              <a:rPr lang="ja-JP" altLang="en-US" sz="1400" dirty="0"/>
              <a:t>＃：簡単な流れを理解しインタネットから例プログラミングの作成し流れの</a:t>
            </a:r>
            <a:endParaRPr lang="en-US" altLang="ja-JP" sz="1400" dirty="0"/>
          </a:p>
          <a:p>
            <a:pPr algn="l"/>
            <a:r>
              <a:rPr lang="ja-JP" altLang="en-US" sz="1400" dirty="0"/>
              <a:t>　　　理解しました。</a:t>
            </a:r>
            <a:endParaRPr lang="en-US" altLang="ja-JP" sz="1400" dirty="0"/>
          </a:p>
          <a:p>
            <a:pPr algn="l"/>
            <a:endParaRPr lang="en-US" altLang="ja-JP" sz="1400" b="0" dirty="0">
              <a:solidFill>
                <a:schemeClr val="bg2">
                  <a:lumMod val="60000"/>
                  <a:lumOff val="40000"/>
                </a:schemeClr>
              </a:solidFill>
              <a:latin typeface="メイリオ" panose="020B0604030504040204" pitchFamily="50" charset="-128"/>
              <a:ea typeface="メイリオ" panose="020B0604030504040204" pitchFamily="50" charset="-128"/>
            </a:endParaRPr>
          </a:p>
          <a:p>
            <a:pPr algn="l"/>
            <a:endParaRPr kumimoji="1" lang="en-US" sz="1200" b="1" i="0" u="none" strike="noStrike" cap="none" normalizeH="0" baseline="0" dirty="0">
              <a:ln>
                <a:noFill/>
              </a:ln>
              <a:solidFill>
                <a:schemeClr val="tx1"/>
              </a:solidFill>
              <a:effectLst/>
              <a:latin typeface="Arial" charset="0"/>
              <a:ea typeface="ＭＳ Ｐゴシック" pitchFamily="50" charset="-128"/>
            </a:endParaRPr>
          </a:p>
        </p:txBody>
      </p:sp>
      <p:grpSp>
        <p:nvGrpSpPr>
          <p:cNvPr id="40" name="グループ化 39">
            <a:extLst>
              <a:ext uri="{FF2B5EF4-FFF2-40B4-BE49-F238E27FC236}">
                <a16:creationId xmlns:a16="http://schemas.microsoft.com/office/drawing/2014/main" id="{9B5E2289-29E0-4FCC-88BD-F62B61DF2A72}"/>
              </a:ext>
            </a:extLst>
          </p:cNvPr>
          <p:cNvGrpSpPr/>
          <p:nvPr/>
        </p:nvGrpSpPr>
        <p:grpSpPr>
          <a:xfrm>
            <a:off x="201571" y="590720"/>
            <a:ext cx="8834924" cy="6137004"/>
            <a:chOff x="191580" y="647412"/>
            <a:chExt cx="8977436" cy="6644926"/>
          </a:xfrm>
        </p:grpSpPr>
        <p:grpSp>
          <p:nvGrpSpPr>
            <p:cNvPr id="17" name="グループ化 16">
              <a:extLst>
                <a:ext uri="{FF2B5EF4-FFF2-40B4-BE49-F238E27FC236}">
                  <a16:creationId xmlns:a16="http://schemas.microsoft.com/office/drawing/2014/main" id="{37E65A31-4C4A-4AB3-84E9-F7CBDB1F2770}"/>
                </a:ext>
              </a:extLst>
            </p:cNvPr>
            <p:cNvGrpSpPr/>
            <p:nvPr/>
          </p:nvGrpSpPr>
          <p:grpSpPr>
            <a:xfrm>
              <a:off x="196349" y="647412"/>
              <a:ext cx="8972666" cy="3926451"/>
              <a:chOff x="179106" y="592985"/>
              <a:chExt cx="8880646" cy="3934046"/>
            </a:xfrm>
          </p:grpSpPr>
          <p:sp>
            <p:nvSpPr>
              <p:cNvPr id="8" name="正方形/長方形 7">
                <a:extLst>
                  <a:ext uri="{FF2B5EF4-FFF2-40B4-BE49-F238E27FC236}">
                    <a16:creationId xmlns:a16="http://schemas.microsoft.com/office/drawing/2014/main" id="{DA48A8F2-914E-4FCE-B682-1A76B8B285AB}"/>
                  </a:ext>
                </a:extLst>
              </p:cNvPr>
              <p:cNvSpPr/>
              <p:nvPr/>
            </p:nvSpPr>
            <p:spPr bwMode="auto">
              <a:xfrm>
                <a:off x="1691278" y="2252703"/>
                <a:ext cx="1339401" cy="2265334"/>
              </a:xfrm>
              <a:prstGeom prst="rect">
                <a:avLst/>
              </a:prstGeom>
              <a:solidFill>
                <a:schemeClr val="bg1">
                  <a:lumMod val="95000"/>
                </a:schemeClr>
              </a:solid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kumimoji="1" lang="ja-JP" altLang="en-US" sz="1600" b="1" i="0" u="none" strike="noStrike" cap="none" normalizeH="0" baseline="0" dirty="0">
                    <a:ln>
                      <a:noFill/>
                    </a:ln>
                    <a:solidFill>
                      <a:schemeClr val="tx1"/>
                    </a:solidFill>
                    <a:effectLst/>
                    <a:latin typeface="+mj-ea"/>
                    <a:ea typeface="+mj-ea"/>
                  </a:rPr>
                  <a:t>スキル・知識</a:t>
                </a:r>
                <a:endParaRPr kumimoji="1" lang="en-US" sz="1600" b="1" i="0" u="none" strike="noStrike" cap="none" normalizeH="0" baseline="0" dirty="0">
                  <a:ln>
                    <a:noFill/>
                  </a:ln>
                  <a:solidFill>
                    <a:schemeClr val="tx1"/>
                  </a:solidFill>
                  <a:effectLst/>
                  <a:latin typeface="+mj-ea"/>
                  <a:ea typeface="+mj-ea"/>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sz="1600" b="1" i="0" u="none" strike="noStrike" cap="none" normalizeH="0" baseline="0" dirty="0">
                    <a:ln>
                      <a:noFill/>
                    </a:ln>
                    <a:solidFill>
                      <a:schemeClr val="tx1"/>
                    </a:solidFill>
                    <a:effectLst/>
                    <a:latin typeface="+mj-ea"/>
                    <a:ea typeface="+mj-ea"/>
                  </a:rPr>
                  <a:t>(</a:t>
                </a:r>
                <a:r>
                  <a:rPr kumimoji="1" lang="ja-JP" altLang="en-US" sz="1600" b="1" i="0" u="none" strike="noStrike" cap="none" normalizeH="0" baseline="0" dirty="0">
                    <a:ln>
                      <a:noFill/>
                    </a:ln>
                    <a:solidFill>
                      <a:schemeClr val="tx1"/>
                    </a:solidFill>
                    <a:effectLst/>
                    <a:latin typeface="+mj-ea"/>
                    <a:ea typeface="+mj-ea"/>
                  </a:rPr>
                  <a:t>大学時代）</a:t>
                </a:r>
                <a:endParaRPr kumimoji="1" lang="en-US" sz="1600" b="1" i="0" u="none" strike="noStrike" cap="none" normalizeH="0" baseline="0" dirty="0">
                  <a:ln>
                    <a:noFill/>
                  </a:ln>
                  <a:solidFill>
                    <a:schemeClr val="tx1"/>
                  </a:solidFill>
                  <a:effectLst/>
                  <a:latin typeface="+mj-ea"/>
                  <a:ea typeface="+mj-ea"/>
                </a:endParaRPr>
              </a:p>
            </p:txBody>
          </p:sp>
          <p:grpSp>
            <p:nvGrpSpPr>
              <p:cNvPr id="16" name="グループ化 15">
                <a:extLst>
                  <a:ext uri="{FF2B5EF4-FFF2-40B4-BE49-F238E27FC236}">
                    <a16:creationId xmlns:a16="http://schemas.microsoft.com/office/drawing/2014/main" id="{BF92C15A-B80B-4835-BF60-1C1098571797}"/>
                  </a:ext>
                </a:extLst>
              </p:cNvPr>
              <p:cNvGrpSpPr/>
              <p:nvPr/>
            </p:nvGrpSpPr>
            <p:grpSpPr>
              <a:xfrm>
                <a:off x="179106" y="592985"/>
                <a:ext cx="8880646" cy="3934046"/>
                <a:chOff x="301654" y="737001"/>
                <a:chExt cx="8880646" cy="3934046"/>
              </a:xfrm>
            </p:grpSpPr>
            <p:sp>
              <p:nvSpPr>
                <p:cNvPr id="5" name="正方形/長方形 4">
                  <a:extLst>
                    <a:ext uri="{FF2B5EF4-FFF2-40B4-BE49-F238E27FC236}">
                      <a16:creationId xmlns:a16="http://schemas.microsoft.com/office/drawing/2014/main" id="{D691372A-4866-4F7B-9E7D-D5A602ECF49D}"/>
                    </a:ext>
                  </a:extLst>
                </p:cNvPr>
                <p:cNvSpPr/>
                <p:nvPr/>
              </p:nvSpPr>
              <p:spPr bwMode="auto">
                <a:xfrm>
                  <a:off x="301654" y="737001"/>
                  <a:ext cx="1512168" cy="3934046"/>
                </a:xfrm>
                <a:prstGeom prst="rect">
                  <a:avLst/>
                </a:prstGeom>
                <a:solidFill>
                  <a:schemeClr val="bg1">
                    <a:lumMod val="95000"/>
                  </a:schemeClr>
                </a:solid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1200" b="1" i="0" u="none" strike="noStrike" cap="none" normalizeH="0" baseline="0" dirty="0">
                    <a:ln>
                      <a:noFill/>
                    </a:ln>
                    <a:solidFill>
                      <a:schemeClr val="tx1"/>
                    </a:solidFill>
                    <a:effectLst/>
                    <a:latin typeface="Arial" charset="0"/>
                    <a:ea typeface="ＭＳ Ｐゴシック" pitchFamily="50" charset="-128"/>
                  </a:endParaRPr>
                </a:p>
              </p:txBody>
            </p:sp>
            <p:sp>
              <p:nvSpPr>
                <p:cNvPr id="6" name="正方形/長方形 5">
                  <a:extLst>
                    <a:ext uri="{FF2B5EF4-FFF2-40B4-BE49-F238E27FC236}">
                      <a16:creationId xmlns:a16="http://schemas.microsoft.com/office/drawing/2014/main" id="{0EACCF2F-4669-4CAF-AD5F-7A7840B85C82}"/>
                    </a:ext>
                  </a:extLst>
                </p:cNvPr>
                <p:cNvSpPr/>
                <p:nvPr/>
              </p:nvSpPr>
              <p:spPr bwMode="auto">
                <a:xfrm>
                  <a:off x="3311292" y="806555"/>
                  <a:ext cx="5871008" cy="1584178"/>
                </a:xfrm>
                <a:prstGeom prst="rect">
                  <a:avLst/>
                </a:prstGeom>
                <a:solidFill>
                  <a:schemeClr val="bg1">
                    <a:lumMod val="95000"/>
                  </a:schemeClr>
                </a:solid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endParaRPr lang="en-US" altLang="ja-JP" b="0" dirty="0">
                    <a:solidFill>
                      <a:schemeClr val="bg2">
                        <a:lumMod val="60000"/>
                        <a:lumOff val="40000"/>
                      </a:schemeClr>
                    </a:solidFill>
                    <a:latin typeface="メイリオ" panose="020B0604030504040204" pitchFamily="50" charset="-128"/>
                    <a:ea typeface="メイリオ" panose="020B0604030504040204" pitchFamily="50" charset="-128"/>
                  </a:endParaRPr>
                </a:p>
                <a:p>
                  <a:pPr algn="l"/>
                  <a:r>
                    <a:rPr lang="ja-JP" altLang="en-US" dirty="0">
                      <a:solidFill>
                        <a:schemeClr val="tx2">
                          <a:lumMod val="85000"/>
                          <a:lumOff val="15000"/>
                        </a:schemeClr>
                      </a:solidFill>
                      <a:latin typeface="メイリオ" panose="020B0604030504040204" pitchFamily="50" charset="-128"/>
                      <a:ea typeface="メイリオ" panose="020B0604030504040204" pitchFamily="50" charset="-128"/>
                    </a:rPr>
                    <a:t>🔹</a:t>
                  </a:r>
                  <a:r>
                    <a:rPr kumimoji="1" lang="en-US" altLang="ja-JP" dirty="0">
                      <a:solidFill>
                        <a:schemeClr val="tx2">
                          <a:lumMod val="85000"/>
                          <a:lumOff val="15000"/>
                        </a:schemeClr>
                      </a:solidFill>
                      <a:latin typeface="メイリオ" panose="020B0604030504040204" pitchFamily="50" charset="-128"/>
                      <a:ea typeface="メイリオ" panose="020B0604030504040204" pitchFamily="50" charset="-128"/>
                    </a:rPr>
                    <a:t>Excel VBA</a:t>
                  </a:r>
                  <a:r>
                    <a:rPr kumimoji="1" lang="ja-JP" altLang="en-US" dirty="0">
                      <a:solidFill>
                        <a:schemeClr val="tx2">
                          <a:lumMod val="85000"/>
                          <a:lumOff val="15000"/>
                        </a:schemeClr>
                      </a:solidFill>
                      <a:latin typeface="メイリオ" panose="020B0604030504040204" pitchFamily="50" charset="-128"/>
                      <a:ea typeface="メイリオ" panose="020B0604030504040204" pitchFamily="50" charset="-128"/>
                    </a:rPr>
                    <a:t>：</a:t>
                  </a:r>
                  <a:r>
                    <a:rPr kumimoji="1" lang="en-US" altLang="ja-JP" dirty="0">
                      <a:solidFill>
                        <a:schemeClr val="tx2">
                          <a:lumMod val="85000"/>
                          <a:lumOff val="15000"/>
                        </a:schemeClr>
                      </a:solidFill>
                      <a:latin typeface="メイリオ" panose="020B0604030504040204" pitchFamily="50" charset="-128"/>
                      <a:ea typeface="メイリオ" panose="020B0604030504040204" pitchFamily="50" charset="-128"/>
                    </a:rPr>
                    <a:t>1</a:t>
                  </a:r>
                  <a:r>
                    <a:rPr lang="ja-JP" altLang="en-US" dirty="0">
                      <a:solidFill>
                        <a:schemeClr val="tx2">
                          <a:lumMod val="85000"/>
                          <a:lumOff val="15000"/>
                        </a:schemeClr>
                      </a:solidFill>
                      <a:latin typeface="メイリオ" panose="020B0604030504040204" pitchFamily="50" charset="-128"/>
                      <a:ea typeface="メイリオ" panose="020B0604030504040204" pitchFamily="50" charset="-128"/>
                    </a:rPr>
                    <a:t>週間</a:t>
                  </a:r>
                  <a:endParaRPr lang="en-US" altLang="ja-JP" dirty="0">
                    <a:solidFill>
                      <a:schemeClr val="bg2">
                        <a:lumMod val="60000"/>
                        <a:lumOff val="40000"/>
                      </a:schemeClr>
                    </a:solidFill>
                    <a:latin typeface="メイリオ" panose="020B0604030504040204" pitchFamily="50" charset="-128"/>
                    <a:ea typeface="メイリオ" panose="020B0604030504040204" pitchFamily="50" charset="-128"/>
                  </a:endParaRPr>
                </a:p>
                <a:p>
                  <a:pPr algn="l"/>
                  <a:r>
                    <a:rPr lang="ja-JP" altLang="en-US" dirty="0">
                      <a:latin typeface="メイリオ" panose="020B0604030504040204" pitchFamily="50" charset="-128"/>
                      <a:ea typeface="メイリオ" panose="020B0604030504040204" pitchFamily="50" charset="-128"/>
                    </a:rPr>
                    <a:t>🔹</a:t>
                  </a:r>
                  <a:r>
                    <a:rPr lang="en-US" altLang="ja-JP" dirty="0">
                      <a:solidFill>
                        <a:schemeClr val="tx2">
                          <a:lumMod val="85000"/>
                          <a:lumOff val="15000"/>
                        </a:schemeClr>
                      </a:solidFill>
                      <a:latin typeface="メイリオ" panose="020B0604030504040204" pitchFamily="50" charset="-128"/>
                      <a:ea typeface="メイリオ" panose="020B0604030504040204" pitchFamily="50" charset="-128"/>
                    </a:rPr>
                    <a:t>C</a:t>
                  </a:r>
                  <a:r>
                    <a:rPr lang="ja-JP" altLang="en-US" dirty="0">
                      <a:solidFill>
                        <a:schemeClr val="tx2">
                          <a:lumMod val="85000"/>
                          <a:lumOff val="15000"/>
                        </a:schemeClr>
                      </a:solidFill>
                      <a:latin typeface="メイリオ" panose="020B0604030504040204" pitchFamily="50" charset="-128"/>
                      <a:ea typeface="メイリオ" panose="020B0604030504040204" pitchFamily="50" charset="-128"/>
                    </a:rPr>
                    <a:t>言語         </a:t>
                  </a:r>
                  <a:r>
                    <a:rPr lang="en-US" altLang="ja-JP" dirty="0">
                      <a:solidFill>
                        <a:schemeClr val="tx2">
                          <a:lumMod val="85000"/>
                          <a:lumOff val="15000"/>
                        </a:schemeClr>
                      </a:solidFill>
                      <a:latin typeface="メイリオ" panose="020B0604030504040204" pitchFamily="50" charset="-128"/>
                      <a:ea typeface="メイリオ" panose="020B0604030504040204" pitchFamily="50" charset="-128"/>
                    </a:rPr>
                    <a:t>: 0.5</a:t>
                  </a:r>
                  <a:r>
                    <a:rPr lang="ja-JP" altLang="en-US" dirty="0">
                      <a:solidFill>
                        <a:schemeClr val="tx2">
                          <a:lumMod val="85000"/>
                          <a:lumOff val="15000"/>
                        </a:schemeClr>
                      </a:solidFill>
                      <a:latin typeface="メイリオ" panose="020B0604030504040204" pitchFamily="50" charset="-128"/>
                      <a:ea typeface="メイリオ" panose="020B0604030504040204" pitchFamily="50" charset="-128"/>
                    </a:rPr>
                    <a:t>ヶ月間</a:t>
                  </a:r>
                  <a:endParaRPr lang="en-US" altLang="ja-JP" dirty="0">
                    <a:solidFill>
                      <a:schemeClr val="tx2">
                        <a:lumMod val="85000"/>
                        <a:lumOff val="15000"/>
                      </a:schemeClr>
                    </a:solidFill>
                    <a:latin typeface="メイリオ" panose="020B0604030504040204" pitchFamily="50" charset="-128"/>
                    <a:ea typeface="メイリオ" panose="020B0604030504040204" pitchFamily="50" charset="-128"/>
                  </a:endParaRPr>
                </a:p>
                <a:p>
                  <a:pPr algn="l"/>
                  <a:r>
                    <a:rPr lang="ja-JP" altLang="en-US" dirty="0">
                      <a:solidFill>
                        <a:schemeClr val="tx2">
                          <a:lumMod val="85000"/>
                          <a:lumOff val="15000"/>
                        </a:schemeClr>
                      </a:solidFill>
                      <a:latin typeface="メイリオ" panose="020B0604030504040204" pitchFamily="50" charset="-128"/>
                      <a:ea typeface="メイリオ" panose="020B0604030504040204" pitchFamily="50" charset="-128"/>
                    </a:rPr>
                    <a:t>🔹</a:t>
                  </a:r>
                  <a:r>
                    <a:rPr lang="en-US" altLang="ja-JP" dirty="0">
                      <a:solidFill>
                        <a:schemeClr val="tx2">
                          <a:lumMod val="85000"/>
                          <a:lumOff val="15000"/>
                        </a:schemeClr>
                      </a:solidFill>
                      <a:latin typeface="メイリオ" panose="020B0604030504040204" pitchFamily="50" charset="-128"/>
                      <a:ea typeface="メイリオ" panose="020B0604030504040204" pitchFamily="50" charset="-128"/>
                    </a:rPr>
                    <a:t>JAVA</a:t>
                  </a:r>
                  <a:r>
                    <a:rPr lang="ja-JP" altLang="en-US" dirty="0">
                      <a:solidFill>
                        <a:schemeClr val="tx2">
                          <a:lumMod val="85000"/>
                          <a:lumOff val="15000"/>
                        </a:schemeClr>
                      </a:solidFill>
                      <a:latin typeface="メイリオ" panose="020B0604030504040204" pitchFamily="50" charset="-128"/>
                      <a:ea typeface="メイリオ" panose="020B0604030504040204" pitchFamily="50" charset="-128"/>
                    </a:rPr>
                    <a:t>　　　</a:t>
                  </a:r>
                  <a:r>
                    <a:rPr lang="en-US" altLang="ja-JP" dirty="0">
                      <a:solidFill>
                        <a:schemeClr val="tx2">
                          <a:lumMod val="85000"/>
                          <a:lumOff val="15000"/>
                        </a:schemeClr>
                      </a:solidFill>
                      <a:latin typeface="メイリオ" panose="020B0604030504040204" pitchFamily="50" charset="-128"/>
                      <a:ea typeface="メイリオ" panose="020B0604030504040204" pitchFamily="50" charset="-128"/>
                    </a:rPr>
                    <a:t>:</a:t>
                  </a:r>
                  <a:r>
                    <a:rPr lang="ja-JP" altLang="en-US" dirty="0">
                      <a:solidFill>
                        <a:schemeClr val="tx2">
                          <a:lumMod val="85000"/>
                          <a:lumOff val="15000"/>
                        </a:schemeClr>
                      </a:solidFill>
                      <a:latin typeface="メイリオ" panose="020B0604030504040204" pitchFamily="50" charset="-128"/>
                      <a:ea typeface="メイリオ" panose="020B0604030504040204" pitchFamily="50" charset="-128"/>
                    </a:rPr>
                    <a:t>８日間</a:t>
                  </a:r>
                  <a:endParaRPr kumimoji="1" lang="en-US" altLang="ja-JP" dirty="0">
                    <a:solidFill>
                      <a:schemeClr val="tx2">
                        <a:lumMod val="85000"/>
                        <a:lumOff val="15000"/>
                      </a:schemeClr>
                    </a:solidFill>
                    <a:latin typeface="メイリオ" panose="020B0604030504040204" pitchFamily="50" charset="-128"/>
                    <a:ea typeface="メイリオ" panose="020B0604030504040204" pitchFamily="50" charset="-128"/>
                  </a:endParaRPr>
                </a:p>
                <a:p>
                  <a:pPr algn="l"/>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開発研修</a:t>
                  </a:r>
                  <a:r>
                    <a:rPr lang="en-US" altLang="ja-JP" dirty="0">
                      <a:latin typeface="メイリオ" panose="020B0604030504040204" pitchFamily="50" charset="-128"/>
                      <a:ea typeface="メイリオ" panose="020B0604030504040204" pitchFamily="50" charset="-128"/>
                    </a:rPr>
                    <a:t>]</a:t>
                  </a:r>
                </a:p>
                <a:p>
                  <a:pPr algn="l"/>
                  <a:r>
                    <a:rPr kumimoji="1" lang="ja-JP" altLang="en-US" dirty="0">
                      <a:latin typeface="メイリオ" panose="020B0604030504040204" pitchFamily="50" charset="-128"/>
                      <a:ea typeface="メイリオ" panose="020B0604030504040204" pitchFamily="50" charset="-128"/>
                    </a:rPr>
                    <a:t>一般銀行システムの開発業務</a:t>
                  </a:r>
                </a:p>
                <a:p>
                  <a:pPr algn="l"/>
                  <a:endParaRPr kumimoji="1" lang="en-US" sz="1200" b="1" i="0" u="none" strike="noStrike" cap="none" normalizeH="0" baseline="0" dirty="0">
                    <a:ln>
                      <a:noFill/>
                    </a:ln>
                    <a:solidFill>
                      <a:schemeClr val="tx1"/>
                    </a:solidFill>
                    <a:effectLst/>
                    <a:latin typeface="Arial" charset="0"/>
                    <a:ea typeface="ＭＳ Ｐゴシック" pitchFamily="50" charset="-128"/>
                  </a:endParaRPr>
                </a:p>
              </p:txBody>
            </p:sp>
            <p:sp>
              <p:nvSpPr>
                <p:cNvPr id="7" name="正方形/長方形 6">
                  <a:extLst>
                    <a:ext uri="{FF2B5EF4-FFF2-40B4-BE49-F238E27FC236}">
                      <a16:creationId xmlns:a16="http://schemas.microsoft.com/office/drawing/2014/main" id="{F9055723-F298-4BC2-9DA4-85DC601C81A2}"/>
                    </a:ext>
                  </a:extLst>
                </p:cNvPr>
                <p:cNvSpPr/>
                <p:nvPr/>
              </p:nvSpPr>
              <p:spPr bwMode="auto">
                <a:xfrm>
                  <a:off x="1805676" y="740011"/>
                  <a:ext cx="1347551" cy="1647713"/>
                </a:xfrm>
                <a:prstGeom prst="rect">
                  <a:avLst/>
                </a:prstGeom>
                <a:solidFill>
                  <a:schemeClr val="bg1">
                    <a:lumMod val="95000"/>
                  </a:schemeClr>
                </a:solid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Arial" charset="0"/>
                      <a:ea typeface="ＭＳ Ｐゴシック" pitchFamily="50" charset="-128"/>
                    </a:rPr>
                    <a:t>言語</a:t>
                  </a:r>
                  <a:endParaRPr kumimoji="1" lang="en-US" sz="1600" b="1" i="0" u="none" strike="noStrike" cap="none" normalizeH="0" baseline="0" dirty="0">
                    <a:ln>
                      <a:noFill/>
                    </a:ln>
                    <a:solidFill>
                      <a:schemeClr val="tx1"/>
                    </a:solidFill>
                    <a:effectLst/>
                    <a:latin typeface="Arial" charset="0"/>
                    <a:ea typeface="ＭＳ Ｐゴシック" pitchFamily="50" charset="-128"/>
                  </a:endParaRPr>
                </a:p>
              </p:txBody>
            </p:sp>
          </p:grpSp>
        </p:grpSp>
        <p:pic>
          <p:nvPicPr>
            <p:cNvPr id="15" name="図 14" descr="コンピューターの画面&#10;&#10;自動的に生成された説明">
              <a:extLst>
                <a:ext uri="{FF2B5EF4-FFF2-40B4-BE49-F238E27FC236}">
                  <a16:creationId xmlns:a16="http://schemas.microsoft.com/office/drawing/2014/main" id="{B904804A-B69B-4AF2-B98F-C6BCE9A65A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716" y="2152539"/>
              <a:ext cx="1134936" cy="929405"/>
            </a:xfrm>
            <a:prstGeom prst="rect">
              <a:avLst/>
            </a:prstGeom>
          </p:spPr>
        </p:pic>
        <p:sp>
          <p:nvSpPr>
            <p:cNvPr id="29" name="正方形/長方形 28">
              <a:extLst>
                <a:ext uri="{FF2B5EF4-FFF2-40B4-BE49-F238E27FC236}">
                  <a16:creationId xmlns:a16="http://schemas.microsoft.com/office/drawing/2014/main" id="{817C6D4F-30F5-4B43-AD0C-31A2C9A8C66C}"/>
                </a:ext>
              </a:extLst>
            </p:cNvPr>
            <p:cNvSpPr/>
            <p:nvPr/>
          </p:nvSpPr>
          <p:spPr bwMode="auto">
            <a:xfrm>
              <a:off x="3077470" y="651829"/>
              <a:ext cx="6078162" cy="1654396"/>
            </a:xfrm>
            <a:prstGeom prst="rect">
              <a:avLst/>
            </a:prstGeom>
            <a:solidFill>
              <a:schemeClr val="bg1">
                <a:lumMod val="95000"/>
              </a:schemeClr>
            </a:solid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endParaRPr lang="en-US" altLang="ja-JP" dirty="0">
                <a:solidFill>
                  <a:schemeClr val="tx2">
                    <a:lumMod val="85000"/>
                    <a:lumOff val="15000"/>
                  </a:schemeClr>
                </a:solidFill>
                <a:latin typeface="メイリオ" panose="020B0604030504040204" pitchFamily="50" charset="-128"/>
                <a:ea typeface="メイリオ" panose="020B0604030504040204" pitchFamily="50" charset="-128"/>
              </a:endParaRPr>
            </a:p>
            <a:p>
              <a:pPr algn="l"/>
              <a:endParaRPr lang="en-US" altLang="ja-JP" sz="1400" dirty="0">
                <a:solidFill>
                  <a:schemeClr val="tx2">
                    <a:lumMod val="85000"/>
                    <a:lumOff val="15000"/>
                  </a:schemeClr>
                </a:solidFill>
                <a:latin typeface="+mj-ea"/>
                <a:ea typeface="+mj-ea"/>
              </a:endParaRPr>
            </a:p>
            <a:p>
              <a:pPr algn="l"/>
              <a:endParaRPr lang="en-US" altLang="ja-JP" sz="1400" dirty="0">
                <a:solidFill>
                  <a:schemeClr val="tx2">
                    <a:lumMod val="85000"/>
                    <a:lumOff val="15000"/>
                  </a:schemeClr>
                </a:solidFill>
                <a:latin typeface="+mj-ea"/>
                <a:ea typeface="+mj-ea"/>
              </a:endParaRPr>
            </a:p>
            <a:p>
              <a:pPr algn="l"/>
              <a:r>
                <a:rPr lang="ja-JP" altLang="en-US" sz="1400" dirty="0">
                  <a:solidFill>
                    <a:schemeClr val="tx2">
                      <a:lumMod val="85000"/>
                      <a:lumOff val="15000"/>
                    </a:schemeClr>
                  </a:solidFill>
                  <a:latin typeface="+mj-ea"/>
                  <a:ea typeface="+mj-ea"/>
                </a:rPr>
                <a:t>🔹</a:t>
              </a:r>
              <a:r>
                <a:rPr kumimoji="1" lang="en-US" altLang="ja-JP" sz="1400" dirty="0">
                  <a:solidFill>
                    <a:schemeClr val="tx2">
                      <a:lumMod val="85000"/>
                      <a:lumOff val="15000"/>
                    </a:schemeClr>
                  </a:solidFill>
                  <a:latin typeface="+mj-ea"/>
                  <a:ea typeface="+mj-ea"/>
                </a:rPr>
                <a:t>Excel VBA </a:t>
              </a:r>
              <a:r>
                <a:rPr kumimoji="1" lang="ja-JP" altLang="en-US" sz="1400" dirty="0">
                  <a:solidFill>
                    <a:schemeClr val="tx2">
                      <a:lumMod val="85000"/>
                      <a:lumOff val="15000"/>
                    </a:schemeClr>
                  </a:solidFill>
                  <a:latin typeface="+mj-ea"/>
                  <a:ea typeface="+mj-ea"/>
                </a:rPr>
                <a:t>： </a:t>
              </a:r>
              <a:r>
                <a:rPr lang="ja-JP" altLang="en-US" sz="1400" dirty="0">
                  <a:solidFill>
                    <a:schemeClr val="tx2">
                      <a:lumMod val="85000"/>
                      <a:lumOff val="15000"/>
                    </a:schemeClr>
                  </a:solidFill>
                  <a:latin typeface="+mj-ea"/>
                  <a:ea typeface="+mj-ea"/>
                </a:rPr>
                <a:t>０．５ヶ月の学習。</a:t>
              </a:r>
              <a:endParaRPr lang="en-US" altLang="ja-JP" sz="1400" dirty="0">
                <a:solidFill>
                  <a:schemeClr val="tx2">
                    <a:lumMod val="85000"/>
                    <a:lumOff val="15000"/>
                  </a:schemeClr>
                </a:solidFill>
                <a:latin typeface="+mj-ea"/>
                <a:ea typeface="+mj-ea"/>
              </a:endParaRPr>
            </a:p>
            <a:p>
              <a:pPr algn="l"/>
              <a:r>
                <a:rPr lang="ja-JP" altLang="en-US" sz="1400" dirty="0">
                  <a:solidFill>
                    <a:schemeClr val="tx2">
                      <a:lumMod val="85000"/>
                      <a:lumOff val="15000"/>
                    </a:schemeClr>
                  </a:solidFill>
                  <a:latin typeface="+mj-ea"/>
                  <a:ea typeface="+mj-ea"/>
                </a:rPr>
                <a:t>🔹</a:t>
              </a:r>
              <a:r>
                <a:rPr lang="en-US" altLang="ja-JP" sz="1400" dirty="0">
                  <a:solidFill>
                    <a:srgbClr val="FF0000"/>
                  </a:solidFill>
                  <a:latin typeface="+mj-ea"/>
                  <a:ea typeface="+mj-ea"/>
                </a:rPr>
                <a:t>C++:</a:t>
              </a:r>
              <a:r>
                <a:rPr lang="ja-JP" altLang="en-US" sz="1400" dirty="0">
                  <a:solidFill>
                    <a:srgbClr val="FF0000"/>
                  </a:solidFill>
                  <a:latin typeface="+mj-ea"/>
                  <a:ea typeface="+mj-ea"/>
                </a:rPr>
                <a:t>　</a:t>
              </a:r>
              <a:r>
                <a:rPr lang="ja-JP" altLang="en-US" sz="1400" dirty="0">
                  <a:solidFill>
                    <a:schemeClr val="tx2">
                      <a:lumMod val="85000"/>
                      <a:lumOff val="15000"/>
                    </a:schemeClr>
                  </a:solidFill>
                  <a:latin typeface="+mj-ea"/>
                  <a:ea typeface="+mj-ea"/>
                </a:rPr>
                <a:t>簡単な成果物作成まで行い約</a:t>
              </a:r>
              <a:r>
                <a:rPr lang="en-US" altLang="ja-JP" sz="1400" dirty="0">
                  <a:solidFill>
                    <a:schemeClr val="tx2">
                      <a:lumMod val="85000"/>
                      <a:lumOff val="15000"/>
                    </a:schemeClr>
                  </a:solidFill>
                  <a:latin typeface="+mj-ea"/>
                  <a:ea typeface="+mj-ea"/>
                </a:rPr>
                <a:t>200</a:t>
              </a:r>
              <a:r>
                <a:rPr lang="ja-JP" altLang="en-US" sz="1400" dirty="0">
                  <a:solidFill>
                    <a:schemeClr val="tx2">
                      <a:lumMod val="85000"/>
                      <a:lumOff val="15000"/>
                    </a:schemeClr>
                  </a:solidFill>
                  <a:latin typeface="+mj-ea"/>
                  <a:ea typeface="+mj-ea"/>
                </a:rPr>
                <a:t>行のプログラミングを作成可能。</a:t>
              </a:r>
              <a:endParaRPr lang="en-US" altLang="ja-JP" sz="1400" dirty="0">
                <a:solidFill>
                  <a:schemeClr val="tx2">
                    <a:lumMod val="85000"/>
                    <a:lumOff val="15000"/>
                  </a:schemeClr>
                </a:solidFill>
                <a:latin typeface="+mj-ea"/>
                <a:ea typeface="+mj-ea"/>
              </a:endParaRPr>
            </a:p>
            <a:p>
              <a:pPr algn="l"/>
              <a:r>
                <a:rPr lang="ja-JP" altLang="en-US" sz="1400" dirty="0">
                  <a:solidFill>
                    <a:schemeClr val="tx2">
                      <a:lumMod val="85000"/>
                      <a:lumOff val="15000"/>
                    </a:schemeClr>
                  </a:solidFill>
                  <a:latin typeface="+mj-ea"/>
                  <a:ea typeface="+mj-ea"/>
                </a:rPr>
                <a:t>🔹</a:t>
              </a:r>
              <a:r>
                <a:rPr lang="en-US" altLang="ja-JP" sz="1400" dirty="0">
                  <a:solidFill>
                    <a:srgbClr val="FF0000"/>
                  </a:solidFill>
                  <a:latin typeface="+mj-ea"/>
                  <a:ea typeface="+mj-ea"/>
                </a:rPr>
                <a:t>Python</a:t>
              </a:r>
              <a:r>
                <a:rPr lang="en-US" altLang="ja-JP" sz="1400" dirty="0">
                  <a:solidFill>
                    <a:schemeClr val="tx2">
                      <a:lumMod val="85000"/>
                      <a:lumOff val="15000"/>
                    </a:schemeClr>
                  </a:solidFill>
                  <a:latin typeface="+mj-ea"/>
                  <a:ea typeface="+mj-ea"/>
                </a:rPr>
                <a:t> :</a:t>
              </a:r>
              <a:r>
                <a:rPr lang="ja-JP" altLang="en-US" sz="1400" dirty="0">
                  <a:solidFill>
                    <a:schemeClr val="tx2">
                      <a:lumMod val="85000"/>
                      <a:lumOff val="15000"/>
                    </a:schemeClr>
                  </a:solidFill>
                  <a:latin typeface="+mj-ea"/>
                  <a:ea typeface="+mj-ea"/>
                </a:rPr>
                <a:t>　</a:t>
              </a:r>
              <a:r>
                <a:rPr lang="en-US" altLang="ja-JP" sz="1400" dirty="0">
                  <a:solidFill>
                    <a:schemeClr val="tx2">
                      <a:lumMod val="85000"/>
                      <a:lumOff val="15000"/>
                    </a:schemeClr>
                  </a:solidFill>
                  <a:latin typeface="+mj-ea"/>
                  <a:ea typeface="+mj-ea"/>
                </a:rPr>
                <a:t>Udemy</a:t>
              </a:r>
              <a:r>
                <a:rPr lang="ja-JP" altLang="en-US" sz="1400" dirty="0">
                  <a:solidFill>
                    <a:schemeClr val="tx2">
                      <a:lumMod val="85000"/>
                      <a:lumOff val="15000"/>
                    </a:schemeClr>
                  </a:solidFill>
                  <a:latin typeface="+mj-ea"/>
                  <a:ea typeface="+mj-ea"/>
                </a:rPr>
                <a:t>で</a:t>
              </a:r>
              <a:r>
                <a:rPr lang="en-US" altLang="ja-JP" sz="1400" b="1" dirty="0">
                  <a:latin typeface="Tahoma" panose="020B0604030504040204" pitchFamily="34" charset="0"/>
                  <a:ea typeface="Tahoma" panose="020B0604030504040204" pitchFamily="34" charset="0"/>
                  <a:cs typeface="Tahoma" panose="020B0604030504040204" pitchFamily="34" charset="0"/>
                </a:rPr>
                <a:t>Python </a:t>
              </a:r>
              <a:r>
                <a:rPr lang="ja-JP" altLang="en-US" sz="1400" b="1" dirty="0">
                  <a:latin typeface="Tahoma" panose="020B0604030504040204" pitchFamily="34" charset="0"/>
                  <a:cs typeface="Tahoma" panose="020B0604030504040204" pitchFamily="34" charset="0"/>
                </a:rPr>
                <a:t>による教育データベース分析入門：</a:t>
              </a:r>
              <a:r>
                <a:rPr lang="en-US" altLang="ja-JP" sz="1400" b="1" dirty="0">
                  <a:latin typeface="Tahoma" panose="020B0604030504040204" pitchFamily="34" charset="0"/>
                  <a:ea typeface="Tahoma" panose="020B0604030504040204" pitchFamily="34" charset="0"/>
                  <a:cs typeface="Tahoma" panose="020B0604030504040204" pitchFamily="34" charset="0"/>
                </a:rPr>
                <a:t>Python </a:t>
              </a:r>
            </a:p>
            <a:p>
              <a:pPr algn="l"/>
              <a:r>
                <a:rPr lang="ja-JP" altLang="en-US" sz="1400" dirty="0">
                  <a:latin typeface="Tahoma" panose="020B0604030504040204" pitchFamily="34" charset="0"/>
                  <a:cs typeface="Tahoma" panose="020B0604030504040204" pitchFamily="34" charset="0"/>
                </a:rPr>
                <a:t>　　</a:t>
              </a:r>
              <a:r>
                <a:rPr lang="ja-JP" altLang="en-US" sz="1400" b="1" dirty="0">
                  <a:latin typeface="Tahoma" panose="020B0604030504040204" pitchFamily="34" charset="0"/>
                  <a:cs typeface="Tahoma" panose="020B0604030504040204" pitchFamily="34" charset="0"/>
                </a:rPr>
                <a:t>の基礎から回帰分析・項目分析まで、</a:t>
              </a:r>
              <a:r>
                <a:rPr lang="ja-JP" altLang="en-US" sz="1400" b="1" dirty="0"/>
                <a:t>プログラミング言語</a:t>
              </a:r>
              <a:r>
                <a:rPr lang="en-US" altLang="ja-JP" sz="1400" b="1" dirty="0"/>
                <a:t>Python </a:t>
              </a:r>
              <a:r>
                <a:rPr lang="ja-JP" altLang="en-US" sz="1400" b="1" dirty="0"/>
                <a:t>３入門</a:t>
              </a:r>
              <a:endParaRPr lang="en-US" altLang="ja-JP" sz="1400" b="1" dirty="0"/>
            </a:p>
            <a:p>
              <a:pPr algn="l"/>
              <a:r>
                <a:rPr lang="ja-JP" altLang="en-US" sz="1400" dirty="0">
                  <a:solidFill>
                    <a:schemeClr val="tx2">
                      <a:lumMod val="85000"/>
                      <a:lumOff val="15000"/>
                    </a:schemeClr>
                  </a:solidFill>
                  <a:latin typeface="+mj-ea"/>
                  <a:ea typeface="+mj-ea"/>
                </a:rPr>
                <a:t>🔹　</a:t>
              </a:r>
              <a:r>
                <a:rPr lang="en-US" altLang="ja-JP" sz="1400" dirty="0">
                  <a:solidFill>
                    <a:schemeClr val="tx2">
                      <a:lumMod val="85000"/>
                      <a:lumOff val="15000"/>
                    </a:schemeClr>
                  </a:solidFill>
                  <a:latin typeface="+mj-ea"/>
                  <a:ea typeface="+mj-ea"/>
                </a:rPr>
                <a:t>C</a:t>
              </a:r>
              <a:r>
                <a:rPr lang="ja-JP" altLang="en-US" sz="1400" dirty="0">
                  <a:solidFill>
                    <a:schemeClr val="tx2">
                      <a:lumMod val="85000"/>
                      <a:lumOff val="15000"/>
                    </a:schemeClr>
                  </a:solidFill>
                  <a:latin typeface="+mj-ea"/>
                  <a:ea typeface="+mj-ea"/>
                </a:rPr>
                <a:t>言語</a:t>
              </a:r>
              <a:r>
                <a:rPr lang="en-US" altLang="ja-JP" sz="1400" dirty="0">
                  <a:solidFill>
                    <a:schemeClr val="tx2">
                      <a:lumMod val="85000"/>
                      <a:lumOff val="15000"/>
                    </a:schemeClr>
                  </a:solidFill>
                  <a:latin typeface="+mj-ea"/>
                  <a:ea typeface="+mj-ea"/>
                </a:rPr>
                <a:t>:</a:t>
              </a:r>
              <a:r>
                <a:rPr lang="ja-JP" altLang="en-US" sz="1400" dirty="0">
                  <a:solidFill>
                    <a:schemeClr val="tx2">
                      <a:lumMod val="85000"/>
                      <a:lumOff val="15000"/>
                    </a:schemeClr>
                  </a:solidFill>
                  <a:latin typeface="+mj-ea"/>
                  <a:ea typeface="+mj-ea"/>
                </a:rPr>
                <a:t>計算器と一般銀行システムの開発経験があります。</a:t>
              </a:r>
              <a:endParaRPr lang="en-US" altLang="ja-JP" sz="1400" dirty="0">
                <a:solidFill>
                  <a:schemeClr val="tx2">
                    <a:lumMod val="85000"/>
                    <a:lumOff val="15000"/>
                  </a:schemeClr>
                </a:solidFill>
                <a:latin typeface="+mj-ea"/>
                <a:ea typeface="+mj-ea"/>
              </a:endParaRPr>
            </a:p>
            <a:p>
              <a:pPr algn="l"/>
              <a:r>
                <a:rPr lang="ja-JP" altLang="en-US" sz="1400" dirty="0">
                  <a:solidFill>
                    <a:schemeClr val="tx2">
                      <a:lumMod val="85000"/>
                      <a:lumOff val="15000"/>
                    </a:schemeClr>
                  </a:solidFill>
                  <a:latin typeface="+mj-ea"/>
                  <a:ea typeface="+mj-ea"/>
                </a:rPr>
                <a:t>　　　　　　　　　　　</a:t>
              </a:r>
              <a:endParaRPr lang="en-US" altLang="ja-JP" sz="1400" dirty="0">
                <a:solidFill>
                  <a:schemeClr val="bg2">
                    <a:lumMod val="60000"/>
                    <a:lumOff val="40000"/>
                  </a:schemeClr>
                </a:solidFill>
                <a:latin typeface="+mj-ea"/>
                <a:ea typeface="+mj-ea"/>
              </a:endParaRPr>
            </a:p>
            <a:p>
              <a:pPr algn="l"/>
              <a:endParaRPr kumimoji="1" lang="en-US" sz="1200" b="1" i="0" u="none" strike="noStrike" cap="none" normalizeH="0" baseline="0" dirty="0">
                <a:ln>
                  <a:noFill/>
                </a:ln>
                <a:solidFill>
                  <a:schemeClr val="tx1"/>
                </a:solidFill>
                <a:effectLst/>
                <a:latin typeface="Arial" charset="0"/>
                <a:ea typeface="ＭＳ Ｐゴシック" pitchFamily="50" charset="-128"/>
              </a:endParaRPr>
            </a:p>
            <a:p>
              <a:pPr algn="l"/>
              <a:endParaRPr kumimoji="1" lang="en-US" sz="1200" b="1" i="0" u="none" strike="noStrike" cap="none" normalizeH="0" baseline="0" dirty="0">
                <a:ln>
                  <a:noFill/>
                </a:ln>
                <a:solidFill>
                  <a:schemeClr val="tx1"/>
                </a:solidFill>
                <a:effectLst/>
                <a:latin typeface="Arial" charset="0"/>
                <a:ea typeface="ＭＳ Ｐゴシック" pitchFamily="50" charset="-128"/>
              </a:endParaRPr>
            </a:p>
          </p:txBody>
        </p:sp>
        <p:sp>
          <p:nvSpPr>
            <p:cNvPr id="30" name="正方形/長方形 29">
              <a:extLst>
                <a:ext uri="{FF2B5EF4-FFF2-40B4-BE49-F238E27FC236}">
                  <a16:creationId xmlns:a16="http://schemas.microsoft.com/office/drawing/2014/main" id="{593CD9FB-18D8-493E-89D0-DA2389CCA97B}"/>
                </a:ext>
              </a:extLst>
            </p:cNvPr>
            <p:cNvSpPr/>
            <p:nvPr/>
          </p:nvSpPr>
          <p:spPr bwMode="auto">
            <a:xfrm>
              <a:off x="191581" y="4409911"/>
              <a:ext cx="1532604" cy="1572583"/>
            </a:xfrm>
            <a:prstGeom prst="rect">
              <a:avLst/>
            </a:prstGeom>
            <a:solidFill>
              <a:schemeClr val="bg1">
                <a:lumMod val="95000"/>
              </a:schemeClr>
            </a:solid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1200" b="1" i="0" u="none" strike="noStrike" cap="none" normalizeH="0" baseline="0" dirty="0">
                <a:ln>
                  <a:noFill/>
                </a:ln>
                <a:solidFill>
                  <a:schemeClr val="tx1"/>
                </a:solidFill>
                <a:effectLst/>
                <a:latin typeface="Arial" charset="0"/>
                <a:ea typeface="ＭＳ Ｐゴシック" pitchFamily="50" charset="-128"/>
              </a:endParaRPr>
            </a:p>
          </p:txBody>
        </p:sp>
        <p:sp>
          <p:nvSpPr>
            <p:cNvPr id="31" name="正方形/長方形 30">
              <a:extLst>
                <a:ext uri="{FF2B5EF4-FFF2-40B4-BE49-F238E27FC236}">
                  <a16:creationId xmlns:a16="http://schemas.microsoft.com/office/drawing/2014/main" id="{E7E0A3F9-950F-4053-9B8A-5DFE1C877BE4}"/>
                </a:ext>
              </a:extLst>
            </p:cNvPr>
            <p:cNvSpPr/>
            <p:nvPr/>
          </p:nvSpPr>
          <p:spPr bwMode="auto">
            <a:xfrm>
              <a:off x="191580" y="5982496"/>
              <a:ext cx="1532607" cy="1309842"/>
            </a:xfrm>
            <a:prstGeom prst="rect">
              <a:avLst/>
            </a:prstGeom>
            <a:solidFill>
              <a:schemeClr val="bg1">
                <a:lumMod val="95000"/>
              </a:schemeClr>
            </a:solid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kumimoji="1" lang="en-US" sz="2000" b="1" i="0" u="none" strike="noStrike" cap="none" normalizeH="0" baseline="0" dirty="0">
                <a:ln>
                  <a:noFill/>
                </a:ln>
                <a:solidFill>
                  <a:schemeClr val="tx1"/>
                </a:solidFill>
                <a:effectLst/>
                <a:latin typeface="Arial"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sz="1200" b="1" i="0" u="none" strike="noStrike" cap="none" normalizeH="0" baseline="0" dirty="0">
                <a:ln>
                  <a:noFill/>
                </a:ln>
                <a:solidFill>
                  <a:schemeClr val="tx1"/>
                </a:solidFill>
                <a:effectLst/>
                <a:latin typeface="Arial" charset="0"/>
                <a:ea typeface="ＭＳ Ｐゴシック" pitchFamily="50" charset="-128"/>
              </a:endParaRPr>
            </a:p>
          </p:txBody>
        </p:sp>
        <p:pic>
          <p:nvPicPr>
            <p:cNvPr id="32" name="図 31" descr="レゴ, 小さい, ボックス, 座る が含まれている画像&#10;&#10;自動的に生成された説明">
              <a:extLst>
                <a:ext uri="{FF2B5EF4-FFF2-40B4-BE49-F238E27FC236}">
                  <a16:creationId xmlns:a16="http://schemas.microsoft.com/office/drawing/2014/main" id="{32882C21-00C6-415C-9BB6-C86AAF5E70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913" y="4597492"/>
              <a:ext cx="952138" cy="878688"/>
            </a:xfrm>
            <a:prstGeom prst="rect">
              <a:avLst/>
            </a:prstGeom>
          </p:spPr>
        </p:pic>
        <p:sp>
          <p:nvSpPr>
            <p:cNvPr id="33" name="テキスト ボックス 32">
              <a:extLst>
                <a:ext uri="{FF2B5EF4-FFF2-40B4-BE49-F238E27FC236}">
                  <a16:creationId xmlns:a16="http://schemas.microsoft.com/office/drawing/2014/main" id="{33125A3E-1A99-4C3F-99BD-F5A163B4A586}"/>
                </a:ext>
              </a:extLst>
            </p:cNvPr>
            <p:cNvSpPr txBox="1"/>
            <p:nvPr/>
          </p:nvSpPr>
          <p:spPr>
            <a:xfrm>
              <a:off x="482914" y="5420361"/>
              <a:ext cx="1071386" cy="369332"/>
            </a:xfrm>
            <a:prstGeom prst="rect">
              <a:avLst/>
            </a:prstGeom>
            <a:noFill/>
          </p:spPr>
          <p:txBody>
            <a:bodyPr wrap="square" rtlCol="0">
              <a:spAutoFit/>
            </a:bodyPr>
            <a:lstStyle/>
            <a:p>
              <a:r>
                <a:rPr kumimoji="1" lang="ja-JP" altLang="en-US" sz="1800" dirty="0">
                  <a:highlight>
                    <a:srgbClr val="00FFFF"/>
                  </a:highlight>
                  <a:latin typeface="+mj-ea"/>
                  <a:ea typeface="+mj-ea"/>
                </a:rPr>
                <a:t>ツール</a:t>
              </a:r>
            </a:p>
          </p:txBody>
        </p:sp>
        <p:pic>
          <p:nvPicPr>
            <p:cNvPr id="34" name="図 33" descr="時計, 記号, 部屋 が含まれている画像&#10;&#10;自動的に生成された説明">
              <a:extLst>
                <a:ext uri="{FF2B5EF4-FFF2-40B4-BE49-F238E27FC236}">
                  <a16:creationId xmlns:a16="http://schemas.microsoft.com/office/drawing/2014/main" id="{C066F316-E594-4086-839D-0CF7E5BE86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3551" y="5994607"/>
              <a:ext cx="910114" cy="864873"/>
            </a:xfrm>
            <a:prstGeom prst="rect">
              <a:avLst/>
            </a:prstGeom>
          </p:spPr>
        </p:pic>
        <p:sp>
          <p:nvSpPr>
            <p:cNvPr id="35" name="テキスト ボックス 34">
              <a:extLst>
                <a:ext uri="{FF2B5EF4-FFF2-40B4-BE49-F238E27FC236}">
                  <a16:creationId xmlns:a16="http://schemas.microsoft.com/office/drawing/2014/main" id="{D6A493F1-89D4-4DD9-8D1E-2B90100B2D19}"/>
                </a:ext>
              </a:extLst>
            </p:cNvPr>
            <p:cNvSpPr txBox="1"/>
            <p:nvPr/>
          </p:nvSpPr>
          <p:spPr>
            <a:xfrm>
              <a:off x="331232" y="6761658"/>
              <a:ext cx="1357431" cy="408097"/>
            </a:xfrm>
            <a:prstGeom prst="rect">
              <a:avLst/>
            </a:prstGeom>
            <a:noFill/>
          </p:spPr>
          <p:txBody>
            <a:bodyPr wrap="square" rtlCol="0">
              <a:spAutoFit/>
            </a:bodyPr>
            <a:lstStyle/>
            <a:p>
              <a:r>
                <a:rPr kumimoji="1" lang="ja-JP" altLang="en-US" sz="1600" dirty="0">
                  <a:highlight>
                    <a:srgbClr val="00FFFF"/>
                  </a:highlight>
                  <a:latin typeface="メイリオ" panose="020B0604030504040204" pitchFamily="50" charset="-128"/>
                  <a:ea typeface="メイリオ" panose="020B0604030504040204" pitchFamily="50" charset="-128"/>
                </a:rPr>
                <a:t>私の</a:t>
              </a:r>
              <a:r>
                <a:rPr kumimoji="1" lang="ja-JP" altLang="en-US" sz="1800" dirty="0">
                  <a:highlight>
                    <a:srgbClr val="00FFFF"/>
                  </a:highlight>
                  <a:latin typeface="+mj-ea"/>
                  <a:ea typeface="+mj-ea"/>
                </a:rPr>
                <a:t>強み</a:t>
              </a:r>
            </a:p>
          </p:txBody>
        </p:sp>
        <p:sp>
          <p:nvSpPr>
            <p:cNvPr id="36" name="正方形/長方形 35">
              <a:extLst>
                <a:ext uri="{FF2B5EF4-FFF2-40B4-BE49-F238E27FC236}">
                  <a16:creationId xmlns:a16="http://schemas.microsoft.com/office/drawing/2014/main" id="{61D7BD35-4F07-44E4-B19F-DAE667B5D931}"/>
                </a:ext>
              </a:extLst>
            </p:cNvPr>
            <p:cNvSpPr/>
            <p:nvPr/>
          </p:nvSpPr>
          <p:spPr bwMode="auto">
            <a:xfrm>
              <a:off x="1715955" y="4412914"/>
              <a:ext cx="7453060" cy="1644532"/>
            </a:xfrm>
            <a:prstGeom prst="rect">
              <a:avLst/>
            </a:prstGeom>
            <a:solidFill>
              <a:schemeClr val="bg1">
                <a:lumMod val="95000"/>
              </a:schemeClr>
            </a:solid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r>
                <a:rPr lang="ja-JP" altLang="en-US" dirty="0">
                  <a:solidFill>
                    <a:schemeClr val="bg2">
                      <a:lumMod val="60000"/>
                      <a:lumOff val="40000"/>
                    </a:schemeClr>
                  </a:solidFill>
                  <a:latin typeface="メイリオ" panose="020B0604030504040204" pitchFamily="50" charset="-128"/>
                  <a:ea typeface="メイリオ" panose="020B0604030504040204" pitchFamily="50" charset="-128"/>
                </a:rPr>
                <a:t>　</a:t>
              </a:r>
              <a:endParaRPr lang="en-US" altLang="ja-JP" dirty="0">
                <a:solidFill>
                  <a:schemeClr val="bg2">
                    <a:lumMod val="60000"/>
                    <a:lumOff val="40000"/>
                  </a:schemeClr>
                </a:solidFill>
                <a:latin typeface="メイリオ" panose="020B0604030504040204" pitchFamily="50" charset="-128"/>
                <a:ea typeface="メイリオ" panose="020B0604030504040204" pitchFamily="50" charset="-128"/>
              </a:endParaRPr>
            </a:p>
            <a:p>
              <a:pPr algn="l"/>
              <a:r>
                <a:rPr lang="ja-JP" altLang="en-US" sz="1600" dirty="0">
                  <a:solidFill>
                    <a:schemeClr val="bg2">
                      <a:lumMod val="60000"/>
                      <a:lumOff val="40000"/>
                    </a:schemeClr>
                  </a:solidFill>
                  <a:latin typeface="+mj-ea"/>
                  <a:ea typeface="+mj-ea"/>
                </a:rPr>
                <a:t>❖ ワード</a:t>
              </a:r>
              <a:r>
                <a:rPr lang="en-US" altLang="ja-JP" sz="1600" dirty="0">
                  <a:solidFill>
                    <a:schemeClr val="bg2">
                      <a:lumMod val="60000"/>
                      <a:lumOff val="40000"/>
                    </a:schemeClr>
                  </a:solidFill>
                  <a:latin typeface="+mj-ea"/>
                  <a:ea typeface="+mj-ea"/>
                </a:rPr>
                <a:t>/</a:t>
              </a:r>
              <a:r>
                <a:rPr lang="ja-JP" altLang="en-US" sz="1600" dirty="0">
                  <a:solidFill>
                    <a:schemeClr val="bg2">
                      <a:lumMod val="60000"/>
                      <a:lumOff val="40000"/>
                    </a:schemeClr>
                  </a:solidFill>
                  <a:latin typeface="+mj-ea"/>
                  <a:ea typeface="+mj-ea"/>
                </a:rPr>
                <a:t>エクセル</a:t>
              </a:r>
              <a:r>
                <a:rPr lang="en-US" altLang="ja-JP" sz="1600" dirty="0">
                  <a:solidFill>
                    <a:schemeClr val="bg2">
                      <a:lumMod val="60000"/>
                      <a:lumOff val="40000"/>
                    </a:schemeClr>
                  </a:solidFill>
                  <a:latin typeface="+mj-ea"/>
                  <a:ea typeface="+mj-ea"/>
                </a:rPr>
                <a:t>/</a:t>
              </a:r>
              <a:r>
                <a:rPr lang="ja-JP" altLang="en-US" sz="1600" dirty="0">
                  <a:solidFill>
                    <a:schemeClr val="bg2">
                      <a:lumMod val="60000"/>
                      <a:lumOff val="40000"/>
                    </a:schemeClr>
                  </a:solidFill>
                  <a:latin typeface="+mj-ea"/>
                  <a:ea typeface="+mj-ea"/>
                </a:rPr>
                <a:t>パワーポイント</a:t>
              </a:r>
              <a:r>
                <a:rPr lang="en-US" altLang="ja-JP" sz="1600" dirty="0">
                  <a:solidFill>
                    <a:schemeClr val="bg2">
                      <a:lumMod val="60000"/>
                      <a:lumOff val="40000"/>
                    </a:schemeClr>
                  </a:solidFill>
                  <a:latin typeface="+mj-ea"/>
                  <a:ea typeface="+mj-ea"/>
                </a:rPr>
                <a:t>/VBA</a:t>
              </a:r>
            </a:p>
            <a:p>
              <a:pPr algn="l"/>
              <a:r>
                <a:rPr lang="ja-JP" altLang="en-US" sz="1600" dirty="0">
                  <a:solidFill>
                    <a:schemeClr val="bg2">
                      <a:lumMod val="60000"/>
                      <a:lumOff val="40000"/>
                    </a:schemeClr>
                  </a:solidFill>
                  <a:latin typeface="+mj-ea"/>
                  <a:ea typeface="+mj-ea"/>
                </a:rPr>
                <a:t>❖</a:t>
              </a:r>
              <a:r>
                <a:rPr lang="en-US" altLang="ja-JP" sz="1600" dirty="0">
                  <a:solidFill>
                    <a:schemeClr val="bg2">
                      <a:lumMod val="60000"/>
                      <a:lumOff val="40000"/>
                    </a:schemeClr>
                  </a:solidFill>
                  <a:latin typeface="+mj-ea"/>
                  <a:ea typeface="+mj-ea"/>
                </a:rPr>
                <a:t>Windows 10 ,Windows11</a:t>
              </a:r>
              <a:r>
                <a:rPr lang="ja-JP" altLang="en-US" sz="1600" dirty="0">
                  <a:solidFill>
                    <a:schemeClr val="bg2">
                      <a:lumMod val="60000"/>
                      <a:lumOff val="40000"/>
                    </a:schemeClr>
                  </a:solidFill>
                  <a:latin typeface="+mj-ea"/>
                  <a:ea typeface="+mj-ea"/>
                </a:rPr>
                <a:t>　</a:t>
              </a:r>
              <a:endParaRPr lang="en-US" altLang="ja-JP" sz="1600" dirty="0">
                <a:solidFill>
                  <a:schemeClr val="bg2">
                    <a:lumMod val="60000"/>
                    <a:lumOff val="40000"/>
                  </a:schemeClr>
                </a:solidFill>
                <a:latin typeface="+mj-ea"/>
                <a:ea typeface="+mj-ea"/>
              </a:endParaRPr>
            </a:p>
            <a:p>
              <a:pPr algn="l"/>
              <a:r>
                <a:rPr lang="ja-JP" altLang="en-US" sz="1600" dirty="0">
                  <a:solidFill>
                    <a:schemeClr val="bg2">
                      <a:lumMod val="60000"/>
                      <a:lumOff val="40000"/>
                    </a:schemeClr>
                  </a:solidFill>
                  <a:latin typeface="+mj-ea"/>
                  <a:ea typeface="+mj-ea"/>
                </a:rPr>
                <a:t>❖ </a:t>
              </a:r>
              <a:r>
                <a:rPr lang="en-US" altLang="ja-JP" sz="1600" dirty="0">
                  <a:solidFill>
                    <a:schemeClr val="bg2">
                      <a:lumMod val="60000"/>
                      <a:lumOff val="40000"/>
                    </a:schemeClr>
                  </a:solidFill>
                  <a:latin typeface="+mj-ea"/>
                  <a:ea typeface="+mj-ea"/>
                </a:rPr>
                <a:t>Visual Studio /VS Code /</a:t>
              </a:r>
              <a:r>
                <a:rPr lang="en-US" altLang="ja-JP" sz="1600" dirty="0" err="1">
                  <a:solidFill>
                    <a:schemeClr val="bg2">
                      <a:lumMod val="60000"/>
                      <a:lumOff val="40000"/>
                    </a:schemeClr>
                  </a:solidFill>
                  <a:latin typeface="+mj-ea"/>
                  <a:ea typeface="+mj-ea"/>
                </a:rPr>
                <a:t>Intellij</a:t>
              </a:r>
              <a:r>
                <a:rPr lang="en-US" altLang="ja-JP" sz="1600" dirty="0">
                  <a:solidFill>
                    <a:schemeClr val="bg2">
                      <a:lumMod val="60000"/>
                      <a:lumOff val="40000"/>
                    </a:schemeClr>
                  </a:solidFill>
                  <a:latin typeface="+mj-ea"/>
                  <a:ea typeface="+mj-ea"/>
                </a:rPr>
                <a:t>  IDE Community/Apache </a:t>
              </a:r>
              <a:r>
                <a:rPr lang="en-US" altLang="ja-JP" sz="1600" dirty="0" err="1">
                  <a:solidFill>
                    <a:schemeClr val="bg2">
                      <a:lumMod val="60000"/>
                      <a:lumOff val="40000"/>
                    </a:schemeClr>
                  </a:solidFill>
                  <a:latin typeface="+mj-ea"/>
                  <a:ea typeface="+mj-ea"/>
                </a:rPr>
                <a:t>NetbeansIDE</a:t>
              </a:r>
              <a:r>
                <a:rPr lang="en-US" altLang="ja-JP" sz="1600" dirty="0">
                  <a:solidFill>
                    <a:schemeClr val="bg2">
                      <a:lumMod val="60000"/>
                      <a:lumOff val="40000"/>
                    </a:schemeClr>
                  </a:solidFill>
                  <a:latin typeface="+mj-ea"/>
                  <a:ea typeface="+mj-ea"/>
                </a:rPr>
                <a:t> 13</a:t>
              </a:r>
            </a:p>
            <a:p>
              <a:pPr algn="l"/>
              <a:r>
                <a:rPr lang="ja-JP" altLang="en-US" sz="1600" dirty="0">
                  <a:solidFill>
                    <a:schemeClr val="bg2">
                      <a:lumMod val="60000"/>
                      <a:lumOff val="40000"/>
                    </a:schemeClr>
                  </a:solidFill>
                  <a:latin typeface="+mj-ea"/>
                  <a:ea typeface="+mj-ea"/>
                </a:rPr>
                <a:t>❖</a:t>
              </a:r>
              <a:r>
                <a:rPr lang="en-US" altLang="ja-JP" sz="1600" dirty="0">
                  <a:solidFill>
                    <a:schemeClr val="bg2">
                      <a:lumMod val="60000"/>
                      <a:lumOff val="40000"/>
                    </a:schemeClr>
                  </a:solidFill>
                  <a:latin typeface="+mj-ea"/>
                  <a:ea typeface="+mj-ea"/>
                </a:rPr>
                <a:t>eclipse/MS-Access/JDK/Visual Studio</a:t>
              </a:r>
            </a:p>
            <a:p>
              <a:pPr algn="l"/>
              <a:r>
                <a:rPr lang="ja-JP" altLang="en-US" sz="1600" dirty="0">
                  <a:solidFill>
                    <a:schemeClr val="bg2">
                      <a:lumMod val="60000"/>
                      <a:lumOff val="40000"/>
                    </a:schemeClr>
                  </a:solidFill>
                  <a:latin typeface="+mj-ea"/>
                  <a:ea typeface="+mj-ea"/>
                </a:rPr>
                <a:t>❖ </a:t>
              </a:r>
              <a:r>
                <a:rPr lang="en-US" altLang="ja-JP" sz="1600" dirty="0">
                  <a:solidFill>
                    <a:schemeClr val="bg2">
                      <a:lumMod val="60000"/>
                      <a:lumOff val="40000"/>
                    </a:schemeClr>
                  </a:solidFill>
                  <a:latin typeface="+mj-ea"/>
                  <a:ea typeface="+mj-ea"/>
                </a:rPr>
                <a:t>Dev-C++/BCPAD/JCPAD/XAMMP/MAMP/phpMyAdmin</a:t>
              </a:r>
              <a:endParaRPr lang="en-US" altLang="ja-JP" sz="1600" b="0" dirty="0">
                <a:solidFill>
                  <a:schemeClr val="bg2">
                    <a:lumMod val="60000"/>
                    <a:lumOff val="40000"/>
                  </a:schemeClr>
                </a:solidFill>
                <a:latin typeface="+mj-ea"/>
                <a:ea typeface="+mj-ea"/>
              </a:endParaRPr>
            </a:p>
            <a:p>
              <a:pPr algn="l"/>
              <a:endParaRPr lang="en-US" altLang="ja-JP" b="0" dirty="0">
                <a:solidFill>
                  <a:schemeClr val="bg2">
                    <a:lumMod val="60000"/>
                    <a:lumOff val="40000"/>
                  </a:schemeClr>
                </a:solidFill>
                <a:latin typeface="メイリオ" panose="020B0604030504040204" pitchFamily="50" charset="-128"/>
                <a:ea typeface="メイリオ" panose="020B0604030504040204" pitchFamily="50" charset="-128"/>
              </a:endParaRPr>
            </a:p>
            <a:p>
              <a:pPr algn="l"/>
              <a:endParaRPr kumimoji="1" lang="en-US" sz="1200" b="1" i="0" u="none" strike="noStrike" cap="none" normalizeH="0" baseline="0" dirty="0">
                <a:ln>
                  <a:noFill/>
                </a:ln>
                <a:solidFill>
                  <a:schemeClr val="tx1"/>
                </a:solidFill>
                <a:effectLst/>
                <a:latin typeface="Arial" charset="0"/>
                <a:ea typeface="ＭＳ Ｐゴシック" pitchFamily="50" charset="-128"/>
              </a:endParaRPr>
            </a:p>
          </p:txBody>
        </p:sp>
        <p:sp>
          <p:nvSpPr>
            <p:cNvPr id="37" name="正方形/長方形 36">
              <a:extLst>
                <a:ext uri="{FF2B5EF4-FFF2-40B4-BE49-F238E27FC236}">
                  <a16:creationId xmlns:a16="http://schemas.microsoft.com/office/drawing/2014/main" id="{8458F009-644E-4C1C-8AB0-DC50172FEF65}"/>
                </a:ext>
              </a:extLst>
            </p:cNvPr>
            <p:cNvSpPr/>
            <p:nvPr/>
          </p:nvSpPr>
          <p:spPr bwMode="auto">
            <a:xfrm>
              <a:off x="1724186" y="5982497"/>
              <a:ext cx="7444830" cy="1286968"/>
            </a:xfrm>
            <a:prstGeom prst="rect">
              <a:avLst/>
            </a:prstGeom>
            <a:solidFill>
              <a:schemeClr val="bg1">
                <a:lumMod val="95000"/>
              </a:schemeClr>
            </a:solid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l"/>
              <a:endParaRPr kumimoji="1" lang="en-US" altLang="ja-JP" sz="1400" b="1" i="0" u="none" strike="noStrike" cap="none" normalizeH="0" baseline="0" dirty="0">
                <a:ln>
                  <a:noFill/>
                </a:ln>
                <a:solidFill>
                  <a:schemeClr val="tx1"/>
                </a:solidFill>
                <a:effectLst/>
                <a:latin typeface="Arial" charset="0"/>
                <a:ea typeface="ＭＳ Ｐゴシック" pitchFamily="50" charset="-128"/>
              </a:endParaRPr>
            </a:p>
            <a:p>
              <a:pPr algn="l"/>
              <a:r>
                <a:rPr kumimoji="1" lang="ja-JP" altLang="en-US" sz="1400" dirty="0">
                  <a:solidFill>
                    <a:srgbClr val="FF0000"/>
                  </a:solidFill>
                  <a:latin typeface="+mj-ea"/>
                  <a:ea typeface="+mj-ea"/>
                  <a:cs typeface="Times New Roman" panose="02020603050405020304" pitchFamily="18" charset="0"/>
                </a:rPr>
                <a:t>①コミュニケーション力 </a:t>
              </a:r>
              <a:r>
                <a:rPr lang="ja-JP" altLang="en-US" sz="1400" dirty="0">
                  <a:latin typeface="+mj-ea"/>
                  <a:ea typeface="+mj-ea"/>
                  <a:cs typeface="Times New Roman" panose="02020603050405020304" pitchFamily="18" charset="0"/>
                </a:rPr>
                <a:t>と</a:t>
              </a:r>
              <a:r>
                <a:rPr lang="ja-JP" altLang="en-US" sz="1400" dirty="0">
                  <a:solidFill>
                    <a:srgbClr val="FF0000"/>
                  </a:solidFill>
                  <a:latin typeface="+mj-ea"/>
                  <a:ea typeface="+mj-ea"/>
                  <a:cs typeface="Times New Roman" panose="02020603050405020304" pitchFamily="18" charset="0"/>
                </a:rPr>
                <a:t>②</a:t>
              </a:r>
              <a:r>
                <a:rPr kumimoji="1" lang="ja-JP" altLang="en-US" sz="1400" dirty="0">
                  <a:solidFill>
                    <a:srgbClr val="FF0000"/>
                  </a:solidFill>
                  <a:latin typeface="+mj-ea"/>
                  <a:ea typeface="+mj-ea"/>
                  <a:cs typeface="Times New Roman" panose="02020603050405020304" pitchFamily="18" charset="0"/>
                </a:rPr>
                <a:t>提案力</a:t>
              </a:r>
              <a:endParaRPr kumimoji="1" lang="en-US" altLang="ja-JP" sz="1400" dirty="0">
                <a:solidFill>
                  <a:srgbClr val="FF0000"/>
                </a:solidFill>
                <a:latin typeface="+mj-ea"/>
                <a:ea typeface="+mj-ea"/>
                <a:cs typeface="Times New Roman" panose="02020603050405020304" pitchFamily="18" charset="0"/>
              </a:endParaRPr>
            </a:p>
            <a:p>
              <a:pPr algn="l"/>
              <a:r>
                <a:rPr lang="ja-JP" altLang="en-US" sz="1400" dirty="0">
                  <a:latin typeface="+mj-ea"/>
                  <a:ea typeface="+mj-ea"/>
                  <a:cs typeface="Times New Roman" panose="02020603050405020304" pitchFamily="18" charset="0"/>
                </a:rPr>
                <a:t>日本の</a:t>
              </a:r>
              <a:r>
                <a:rPr lang="ja-JP" sz="1400" dirty="0">
                  <a:effectLst/>
                  <a:latin typeface="+mj-ea"/>
                  <a:ea typeface="+mj-ea"/>
                  <a:cs typeface="Times New Roman" panose="02020603050405020304" pitchFamily="18" charset="0"/>
                </a:rPr>
                <a:t>スーパーマーケットでアルバイトをしているときに鮮魚の売り上げを向上させるために、</a:t>
              </a:r>
              <a:endParaRPr lang="en-US" altLang="ja-JP" sz="1400" dirty="0">
                <a:effectLst/>
                <a:latin typeface="+mj-ea"/>
                <a:ea typeface="+mj-ea"/>
                <a:cs typeface="Times New Roman" panose="02020603050405020304" pitchFamily="18" charset="0"/>
              </a:endParaRPr>
            </a:p>
            <a:p>
              <a:pPr algn="l"/>
              <a:r>
                <a:rPr lang="ja-JP" sz="1400" dirty="0">
                  <a:effectLst/>
                  <a:latin typeface="+mj-ea"/>
                  <a:ea typeface="+mj-ea"/>
                  <a:cs typeface="Times New Roman" panose="02020603050405020304" pitchFamily="18" charset="0"/>
                </a:rPr>
                <a:t>お客様アンケートの実施からそれに基づいた</a:t>
              </a:r>
              <a:r>
                <a:rPr lang="ja-JP" altLang="en-US" sz="1400" dirty="0">
                  <a:effectLst/>
                  <a:latin typeface="+mj-ea"/>
                  <a:ea typeface="+mj-ea"/>
                  <a:cs typeface="Times New Roman" panose="02020603050405020304" pitchFamily="18" charset="0"/>
                </a:rPr>
                <a:t>品ぞろえや</a:t>
              </a:r>
              <a:r>
                <a:rPr lang="ja-JP" sz="1400" dirty="0">
                  <a:effectLst/>
                  <a:latin typeface="+mj-ea"/>
                  <a:ea typeface="+mj-ea"/>
                  <a:cs typeface="Times New Roman" panose="02020603050405020304" pitchFamily="18" charset="0"/>
                </a:rPr>
                <a:t>価格設定の見直しを店長に提案し売り</a:t>
              </a:r>
              <a:endParaRPr lang="en-US" altLang="ja-JP" sz="1400" dirty="0">
                <a:effectLst/>
                <a:latin typeface="+mj-ea"/>
                <a:ea typeface="+mj-ea"/>
                <a:cs typeface="Times New Roman" panose="02020603050405020304" pitchFamily="18" charset="0"/>
              </a:endParaRPr>
            </a:p>
            <a:p>
              <a:pPr algn="l"/>
              <a:r>
                <a:rPr lang="ja-JP" sz="1400" dirty="0">
                  <a:effectLst/>
                  <a:latin typeface="+mj-ea"/>
                  <a:ea typeface="+mj-ea"/>
                  <a:cs typeface="Times New Roman" panose="02020603050405020304" pitchFamily="18" charset="0"/>
                </a:rPr>
                <a:t>上げを向上させることができました。</a:t>
              </a:r>
              <a:endParaRPr kumimoji="1" lang="en-US" altLang="ja-JP" sz="1400" b="0" dirty="0">
                <a:latin typeface="+mj-ea"/>
                <a:ea typeface="+mj-ea"/>
                <a:cs typeface="Times New Roman" panose="02020603050405020304" pitchFamily="18" charset="0"/>
              </a:endParaRPr>
            </a:p>
            <a:p>
              <a:pPr algn="l"/>
              <a:r>
                <a:rPr lang="ja-JP" altLang="en-US" sz="1400" dirty="0">
                  <a:latin typeface="+mj-ea"/>
                  <a:ea typeface="+mj-ea"/>
                  <a:cs typeface="Times New Roman" panose="02020603050405020304" pitchFamily="18" charset="0"/>
                </a:rPr>
                <a:t>話せる言語：日本語、英語、ネパール語、ヒンディー語（インド語）</a:t>
              </a:r>
              <a:endParaRPr kumimoji="1" lang="en-US" altLang="ja-JP" sz="1400" dirty="0">
                <a:latin typeface="+mj-ea"/>
                <a:ea typeface="+mj-ea"/>
                <a:cs typeface="Times New Roman" panose="02020603050405020304" pitchFamily="18" charset="0"/>
              </a:endParaRPr>
            </a:p>
            <a:p>
              <a:pPr algn="l"/>
              <a:endParaRPr kumimoji="1" lang="en-US" sz="1200" b="1" i="0" u="none" strike="noStrike" cap="none" normalizeH="0" baseline="0" dirty="0">
                <a:ln>
                  <a:noFill/>
                </a:ln>
                <a:solidFill>
                  <a:schemeClr val="tx1"/>
                </a:solidFill>
                <a:effectLst/>
                <a:latin typeface="Arial" charset="0"/>
                <a:ea typeface="ＭＳ Ｐゴシック" pitchFamily="50" charset="-128"/>
              </a:endParaRPr>
            </a:p>
          </p:txBody>
        </p:sp>
        <p:sp>
          <p:nvSpPr>
            <p:cNvPr id="39" name="スクロール: 横 38">
              <a:extLst>
                <a:ext uri="{FF2B5EF4-FFF2-40B4-BE49-F238E27FC236}">
                  <a16:creationId xmlns:a16="http://schemas.microsoft.com/office/drawing/2014/main" id="{C1924822-0A5E-4C26-9771-EE5DF5F1AC46}"/>
                </a:ext>
              </a:extLst>
            </p:cNvPr>
            <p:cNvSpPr/>
            <p:nvPr/>
          </p:nvSpPr>
          <p:spPr bwMode="auto">
            <a:xfrm>
              <a:off x="352269" y="3477422"/>
              <a:ext cx="1298579" cy="616593"/>
            </a:xfrm>
            <a:prstGeom prst="horizontalScroll">
              <a:avLst/>
            </a:prstGeom>
            <a:solidFill>
              <a:srgbClr val="FFFF0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mj-ea"/>
                  <a:ea typeface="+mj-ea"/>
                </a:rPr>
                <a:t>スキル</a:t>
              </a:r>
              <a:r>
                <a:rPr kumimoji="1" lang="en-US" altLang="ja-JP" sz="1600" b="1" i="0" u="none" strike="noStrike" cap="none" normalizeH="0" baseline="0" dirty="0">
                  <a:ln>
                    <a:noFill/>
                  </a:ln>
                  <a:solidFill>
                    <a:schemeClr val="tx1"/>
                  </a:solidFill>
                  <a:effectLst/>
                  <a:latin typeface="+mj-ea"/>
                  <a:ea typeface="+mj-ea"/>
                </a:rPr>
                <a:t>.</a:t>
              </a:r>
              <a:r>
                <a:rPr kumimoji="1" lang="ja-JP" altLang="en-US" sz="1600" b="1" i="0" u="none" strike="noStrike" cap="none" normalizeH="0" baseline="0" dirty="0">
                  <a:ln>
                    <a:noFill/>
                  </a:ln>
                  <a:solidFill>
                    <a:schemeClr val="tx1"/>
                  </a:solidFill>
                  <a:effectLst/>
                  <a:latin typeface="+mj-ea"/>
                  <a:ea typeface="+mj-ea"/>
                </a:rPr>
                <a:t>知識</a:t>
              </a:r>
              <a:endParaRPr kumimoji="1" lang="en-US" sz="1600" b="1" i="0" u="none" strike="noStrike" cap="none" normalizeH="0" baseline="0" dirty="0">
                <a:ln>
                  <a:noFill/>
                </a:ln>
                <a:solidFill>
                  <a:schemeClr val="tx1"/>
                </a:solidFill>
                <a:effectLst/>
                <a:latin typeface="+mj-ea"/>
                <a:ea typeface="+mj-ea"/>
              </a:endParaRPr>
            </a:p>
          </p:txBody>
        </p:sp>
      </p:grpSp>
      <p:sp>
        <p:nvSpPr>
          <p:cNvPr id="14" name="爆発: 14 pt 13">
            <a:extLst>
              <a:ext uri="{FF2B5EF4-FFF2-40B4-BE49-F238E27FC236}">
                <a16:creationId xmlns:a16="http://schemas.microsoft.com/office/drawing/2014/main" id="{C53DFD98-F575-45BC-9075-8761BF6C00E0}"/>
              </a:ext>
            </a:extLst>
          </p:cNvPr>
          <p:cNvSpPr/>
          <p:nvPr/>
        </p:nvSpPr>
        <p:spPr bwMode="auto">
          <a:xfrm rot="20399167">
            <a:off x="-68264" y="905096"/>
            <a:ext cx="1709950" cy="812492"/>
          </a:xfrm>
          <a:prstGeom prst="irregularSeal2">
            <a:avLst/>
          </a:prstGeom>
          <a:solidFill>
            <a:srgbClr val="00B050"/>
          </a:solidFill>
          <a:ln w="9525" cap="flat" cmpd="sng" algn="ctr">
            <a:solidFill>
              <a:schemeClr val="accent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600" dirty="0">
                <a:latin typeface="+mj-ea"/>
                <a:ea typeface="+mj-ea"/>
              </a:rPr>
              <a:t>まとめ</a:t>
            </a:r>
            <a:endParaRPr kumimoji="1" lang="en-US" sz="1600" b="1" i="0" u="none" strike="noStrike" cap="none" normalizeH="0" baseline="0" dirty="0">
              <a:ln>
                <a:noFill/>
              </a:ln>
              <a:solidFill>
                <a:schemeClr val="tx1"/>
              </a:solidFill>
              <a:effectLst/>
              <a:latin typeface="+mj-ea"/>
              <a:ea typeface="+mj-ea"/>
            </a:endParaRPr>
          </a:p>
        </p:txBody>
      </p:sp>
      <p:sp>
        <p:nvSpPr>
          <p:cNvPr id="24" name="フッター プレースホルダー 1">
            <a:extLst>
              <a:ext uri="{FF2B5EF4-FFF2-40B4-BE49-F238E27FC236}">
                <a16:creationId xmlns:a16="http://schemas.microsoft.com/office/drawing/2014/main" id="{854BF375-1A46-4D84-A7C2-4AA3BDFC2508}"/>
              </a:ext>
            </a:extLst>
          </p:cNvPr>
          <p:cNvSpPr>
            <a:spLocks noGrp="1"/>
          </p:cNvSpPr>
          <p:nvPr>
            <p:ph type="ftr" sz="quarter" idx="10"/>
          </p:nvPr>
        </p:nvSpPr>
        <p:spPr>
          <a:xfrm>
            <a:off x="8176212" y="6387885"/>
            <a:ext cx="860282" cy="306943"/>
          </a:xfrm>
        </p:spPr>
        <p:txBody>
          <a:bodyPr/>
          <a:lstStyle/>
          <a:p>
            <a:pPr>
              <a:defRPr/>
            </a:pPr>
            <a:r>
              <a:rPr lang="en-US" altLang="ja-JP" sz="1600" b="1" dirty="0">
                <a:solidFill>
                  <a:schemeClr val="accent5">
                    <a:lumMod val="50000"/>
                  </a:schemeClr>
                </a:solidFill>
                <a:latin typeface="+mj-ea"/>
                <a:ea typeface="+mj-ea"/>
              </a:rPr>
              <a:t>[</a:t>
            </a:r>
            <a:r>
              <a:rPr lang="en-US" altLang="ja-JP" sz="1400" b="1" dirty="0">
                <a:solidFill>
                  <a:schemeClr val="accent5">
                    <a:lumMod val="50000"/>
                  </a:schemeClr>
                </a:solidFill>
                <a:latin typeface="+mj-ea"/>
                <a:ea typeface="+mj-ea"/>
              </a:rPr>
              <a:t>13/13</a:t>
            </a:r>
            <a:r>
              <a:rPr lang="en-US" altLang="ja-JP" sz="1600" b="1" dirty="0">
                <a:solidFill>
                  <a:schemeClr val="accent5">
                    <a:lumMod val="50000"/>
                  </a:schemeClr>
                </a:solidFill>
                <a:latin typeface="+mj-ea"/>
                <a:ea typeface="+mj-ea"/>
              </a:rPr>
              <a:t>]</a:t>
            </a:r>
          </a:p>
        </p:txBody>
      </p:sp>
    </p:spTree>
    <p:extLst>
      <p:ext uri="{BB962C8B-B14F-4D97-AF65-F5344CB8AC3E}">
        <p14:creationId xmlns:p14="http://schemas.microsoft.com/office/powerpoint/2010/main" val="126896188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47728F3-DD5C-4C3E-93E7-0FFDE7913907}"/>
              </a:ext>
            </a:extLst>
          </p:cNvPr>
          <p:cNvSpPr txBox="1"/>
          <p:nvPr/>
        </p:nvSpPr>
        <p:spPr>
          <a:xfrm>
            <a:off x="719572" y="0"/>
            <a:ext cx="1512168" cy="461665"/>
          </a:xfrm>
          <a:prstGeom prst="rect">
            <a:avLst/>
          </a:prstGeom>
          <a:noFill/>
        </p:spPr>
        <p:txBody>
          <a:bodyPr wrap="square" rtlCol="0">
            <a:spAutoFit/>
          </a:bodyPr>
          <a:lstStyle/>
          <a:p>
            <a:r>
              <a:rPr lang="ja-JP" altLang="en-US" sz="2400" dirty="0"/>
              <a:t>自己紹介</a:t>
            </a:r>
            <a:endParaRPr lang="en-US" sz="2400" dirty="0"/>
          </a:p>
        </p:txBody>
      </p:sp>
      <p:sp>
        <p:nvSpPr>
          <p:cNvPr id="5" name="正方形/長方形 4">
            <a:extLst>
              <a:ext uri="{FF2B5EF4-FFF2-40B4-BE49-F238E27FC236}">
                <a16:creationId xmlns:a16="http://schemas.microsoft.com/office/drawing/2014/main" id="{62E2D418-4359-4DDB-9415-33117320C513}"/>
              </a:ext>
            </a:extLst>
          </p:cNvPr>
          <p:cNvSpPr/>
          <p:nvPr/>
        </p:nvSpPr>
        <p:spPr bwMode="auto">
          <a:xfrm>
            <a:off x="323528" y="692696"/>
            <a:ext cx="2412268" cy="54006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Arial" charset="0"/>
                <a:ea typeface="ＭＳ Ｐゴシック" pitchFamily="50" charset="-128"/>
              </a:rPr>
              <a:t>出身地</a:t>
            </a:r>
            <a:endParaRPr kumimoji="1" lang="en-US" sz="1600" b="1" i="0" u="none" strike="noStrike" cap="none" normalizeH="0" baseline="0" dirty="0">
              <a:ln>
                <a:noFill/>
              </a:ln>
              <a:solidFill>
                <a:schemeClr val="tx1"/>
              </a:solidFill>
              <a:effectLst/>
              <a:latin typeface="Arial" charset="0"/>
              <a:ea typeface="ＭＳ Ｐゴシック" pitchFamily="50" charset="-128"/>
            </a:endParaRPr>
          </a:p>
        </p:txBody>
      </p:sp>
      <p:sp>
        <p:nvSpPr>
          <p:cNvPr id="7" name="正方形/長方形 6">
            <a:extLst>
              <a:ext uri="{FF2B5EF4-FFF2-40B4-BE49-F238E27FC236}">
                <a16:creationId xmlns:a16="http://schemas.microsoft.com/office/drawing/2014/main" id="{52A77E1A-06A2-497D-9A12-A4E4A4A37E42}"/>
              </a:ext>
            </a:extLst>
          </p:cNvPr>
          <p:cNvSpPr/>
          <p:nvPr/>
        </p:nvSpPr>
        <p:spPr bwMode="auto">
          <a:xfrm>
            <a:off x="323528" y="1613039"/>
            <a:ext cx="2412268" cy="52322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600" i="0" u="none" strike="noStrike" cap="none" normalizeH="0" baseline="0" dirty="0">
                <a:ln>
                  <a:noFill/>
                </a:ln>
                <a:solidFill>
                  <a:schemeClr val="tx1"/>
                </a:solidFill>
                <a:effectLst/>
                <a:latin typeface="Arial" charset="0"/>
                <a:ea typeface="ＭＳ Ｐゴシック" pitchFamily="50" charset="-128"/>
              </a:rPr>
              <a:t>母国での最終</a:t>
            </a:r>
            <a:r>
              <a:rPr lang="ja-JP" altLang="en-US" sz="1600" dirty="0"/>
              <a:t>学歴</a:t>
            </a:r>
            <a:endParaRPr kumimoji="1" lang="en-US" sz="1600" i="0" u="none" strike="noStrike" cap="none" normalizeH="0" baseline="0" dirty="0">
              <a:ln>
                <a:noFill/>
              </a:ln>
              <a:solidFill>
                <a:schemeClr val="tx1"/>
              </a:solidFill>
              <a:effectLst/>
              <a:latin typeface="Arial" charset="0"/>
              <a:ea typeface="ＭＳ Ｐゴシック" pitchFamily="50" charset="-128"/>
            </a:endParaRPr>
          </a:p>
        </p:txBody>
      </p:sp>
      <p:sp>
        <p:nvSpPr>
          <p:cNvPr id="8" name="正方形/長方形 7">
            <a:extLst>
              <a:ext uri="{FF2B5EF4-FFF2-40B4-BE49-F238E27FC236}">
                <a16:creationId xmlns:a16="http://schemas.microsoft.com/office/drawing/2014/main" id="{C1AC6C41-80AE-4F0F-87DD-41BDA5526C12}"/>
              </a:ext>
            </a:extLst>
          </p:cNvPr>
          <p:cNvSpPr/>
          <p:nvPr/>
        </p:nvSpPr>
        <p:spPr bwMode="auto">
          <a:xfrm>
            <a:off x="323528" y="2668810"/>
            <a:ext cx="2419672" cy="54006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ja-JP" altLang="en-US" sz="1600" dirty="0"/>
              <a:t>外国語</a:t>
            </a:r>
            <a:endParaRPr kumimoji="1" lang="en-US" sz="1600" b="1" i="0" u="none" strike="noStrike" cap="none" normalizeH="0" baseline="0" dirty="0">
              <a:ln>
                <a:noFill/>
              </a:ln>
              <a:solidFill>
                <a:schemeClr val="tx1"/>
              </a:solidFill>
              <a:effectLst/>
              <a:latin typeface="Arial" charset="0"/>
              <a:ea typeface="ＭＳ Ｐゴシック" pitchFamily="50" charset="-128"/>
            </a:endParaRPr>
          </a:p>
        </p:txBody>
      </p:sp>
      <p:sp>
        <p:nvSpPr>
          <p:cNvPr id="9" name="テキスト ボックス 8">
            <a:extLst>
              <a:ext uri="{FF2B5EF4-FFF2-40B4-BE49-F238E27FC236}">
                <a16:creationId xmlns:a16="http://schemas.microsoft.com/office/drawing/2014/main" id="{6C6DAC19-C045-4C85-A502-349D285DA4AE}"/>
              </a:ext>
            </a:extLst>
          </p:cNvPr>
          <p:cNvSpPr txBox="1"/>
          <p:nvPr/>
        </p:nvSpPr>
        <p:spPr>
          <a:xfrm>
            <a:off x="5328084" y="3871336"/>
            <a:ext cx="3344124" cy="830997"/>
          </a:xfrm>
          <a:prstGeom prst="rect">
            <a:avLst/>
          </a:prstGeom>
          <a:noFill/>
        </p:spPr>
        <p:txBody>
          <a:bodyPr wrap="square" rtlCol="0">
            <a:spAutoFit/>
          </a:bodyPr>
          <a:lstStyle/>
          <a:p>
            <a:pPr algn="l"/>
            <a:r>
              <a:rPr lang="ja-JP" altLang="en-US" sz="1600" dirty="0">
                <a:latin typeface="+mj-ea"/>
                <a:ea typeface="+mj-ea"/>
              </a:rPr>
              <a:t>☛中古自動車を集めて再生し販売する会社で約４年間働いた経験。</a:t>
            </a:r>
            <a:endParaRPr lang="en-US" altLang="ja-JP" sz="1600" dirty="0">
              <a:latin typeface="+mj-ea"/>
              <a:ea typeface="+mj-ea"/>
            </a:endParaRPr>
          </a:p>
          <a:p>
            <a:endParaRPr lang="en-US" altLang="ja-JP" sz="1600" b="0" dirty="0"/>
          </a:p>
        </p:txBody>
      </p:sp>
      <p:sp>
        <p:nvSpPr>
          <p:cNvPr id="10" name="テキスト ボックス 9">
            <a:extLst>
              <a:ext uri="{FF2B5EF4-FFF2-40B4-BE49-F238E27FC236}">
                <a16:creationId xmlns:a16="http://schemas.microsoft.com/office/drawing/2014/main" id="{4E781167-57B1-4BD5-B9D7-1DB76180AF3A}"/>
              </a:ext>
            </a:extLst>
          </p:cNvPr>
          <p:cNvSpPr txBox="1"/>
          <p:nvPr/>
        </p:nvSpPr>
        <p:spPr>
          <a:xfrm>
            <a:off x="323528" y="1264294"/>
            <a:ext cx="2412268" cy="307777"/>
          </a:xfrm>
          <a:prstGeom prst="rect">
            <a:avLst/>
          </a:prstGeom>
          <a:noFill/>
        </p:spPr>
        <p:txBody>
          <a:bodyPr wrap="square" rtlCol="0">
            <a:spAutoFit/>
          </a:bodyPr>
          <a:lstStyle/>
          <a:p>
            <a:pPr algn="l"/>
            <a:r>
              <a:rPr lang="ja-JP" altLang="en-US" sz="1400" dirty="0"/>
              <a:t>☛　ネパール</a:t>
            </a:r>
            <a:endParaRPr lang="en-US" sz="1400" dirty="0"/>
          </a:p>
        </p:txBody>
      </p:sp>
      <p:sp>
        <p:nvSpPr>
          <p:cNvPr id="11" name="テキスト ボックス 10">
            <a:extLst>
              <a:ext uri="{FF2B5EF4-FFF2-40B4-BE49-F238E27FC236}">
                <a16:creationId xmlns:a16="http://schemas.microsoft.com/office/drawing/2014/main" id="{C03F5939-AE23-4BEA-955E-16FEC9079288}"/>
              </a:ext>
            </a:extLst>
          </p:cNvPr>
          <p:cNvSpPr txBox="1"/>
          <p:nvPr/>
        </p:nvSpPr>
        <p:spPr>
          <a:xfrm>
            <a:off x="370074" y="2125619"/>
            <a:ext cx="2522533" cy="523220"/>
          </a:xfrm>
          <a:prstGeom prst="rect">
            <a:avLst/>
          </a:prstGeom>
          <a:noFill/>
        </p:spPr>
        <p:txBody>
          <a:bodyPr wrap="square" rtlCol="0">
            <a:spAutoFit/>
          </a:bodyPr>
          <a:lstStyle/>
          <a:p>
            <a:pPr algn="l"/>
            <a:r>
              <a:rPr lang="ja-JP" altLang="en-US" sz="1400" dirty="0">
                <a:latin typeface="+mj-ea"/>
                <a:ea typeface="+mj-ea"/>
              </a:rPr>
              <a:t>☛文系　⇒　大学三年生</a:t>
            </a:r>
            <a:endParaRPr lang="en-US" altLang="ja-JP" sz="1400" dirty="0">
              <a:latin typeface="+mj-ea"/>
              <a:ea typeface="+mj-ea"/>
            </a:endParaRPr>
          </a:p>
          <a:p>
            <a:pPr algn="l"/>
            <a:r>
              <a:rPr lang="ja-JP" altLang="en-US" sz="1400" dirty="0">
                <a:latin typeface="+mj-ea"/>
                <a:ea typeface="+mj-ea"/>
              </a:rPr>
              <a:t>☛理系　⇒　大学一年生</a:t>
            </a:r>
            <a:endParaRPr lang="en-US" altLang="ja-JP" sz="1400" dirty="0">
              <a:latin typeface="+mj-ea"/>
              <a:ea typeface="+mj-ea"/>
            </a:endParaRPr>
          </a:p>
        </p:txBody>
      </p:sp>
      <p:sp>
        <p:nvSpPr>
          <p:cNvPr id="12" name="正方形/長方形 11">
            <a:extLst>
              <a:ext uri="{FF2B5EF4-FFF2-40B4-BE49-F238E27FC236}">
                <a16:creationId xmlns:a16="http://schemas.microsoft.com/office/drawing/2014/main" id="{2DF1F8A3-4AE4-4290-B5B7-3E80A226C3CA}"/>
              </a:ext>
            </a:extLst>
          </p:cNvPr>
          <p:cNvSpPr/>
          <p:nvPr/>
        </p:nvSpPr>
        <p:spPr bwMode="auto">
          <a:xfrm>
            <a:off x="5508104" y="3271541"/>
            <a:ext cx="3164104" cy="537662"/>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ja-JP" altLang="en-US" sz="1600" dirty="0"/>
              <a:t>母国での経験</a:t>
            </a:r>
            <a:endParaRPr kumimoji="1" lang="en-US" sz="1600" b="1" i="0" u="none" strike="noStrike" cap="none" normalizeH="0" baseline="0" dirty="0">
              <a:ln>
                <a:noFill/>
              </a:ln>
              <a:solidFill>
                <a:schemeClr val="tx1"/>
              </a:solidFill>
              <a:effectLst/>
              <a:latin typeface="Arial" charset="0"/>
              <a:ea typeface="ＭＳ Ｐゴシック" pitchFamily="50" charset="-128"/>
            </a:endParaRPr>
          </a:p>
        </p:txBody>
      </p:sp>
      <p:sp>
        <p:nvSpPr>
          <p:cNvPr id="16" name="矢印: 山形 15">
            <a:extLst>
              <a:ext uri="{FF2B5EF4-FFF2-40B4-BE49-F238E27FC236}">
                <a16:creationId xmlns:a16="http://schemas.microsoft.com/office/drawing/2014/main" id="{822FA265-27FD-4123-AF0A-F0DAA089C2B2}"/>
              </a:ext>
            </a:extLst>
          </p:cNvPr>
          <p:cNvSpPr/>
          <p:nvPr/>
        </p:nvSpPr>
        <p:spPr bwMode="auto">
          <a:xfrm>
            <a:off x="0" y="5232750"/>
            <a:ext cx="2130425" cy="692228"/>
          </a:xfrm>
          <a:prstGeom prst="chevron">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tx1"/>
                </a:solidFill>
                <a:effectLst/>
                <a:latin typeface="+mj-ea"/>
                <a:ea typeface="+mj-ea"/>
              </a:rPr>
              <a:t>来日</a:t>
            </a:r>
            <a:r>
              <a:rPr kumimoji="1" lang="en-US" altLang="ja-JP" sz="1400" b="1" i="0" u="none" strike="noStrike" cap="none" normalizeH="0" baseline="0" dirty="0">
                <a:ln>
                  <a:noFill/>
                </a:ln>
                <a:solidFill>
                  <a:schemeClr val="tx1"/>
                </a:solidFill>
                <a:effectLst/>
                <a:latin typeface="+mj-ea"/>
                <a:ea typeface="+mj-ea"/>
              </a:rPr>
              <a:t>/</a:t>
            </a:r>
            <a:r>
              <a:rPr kumimoji="1" lang="ja-JP" altLang="en-US" sz="1400" b="1" i="0" u="none" strike="noStrike" cap="none" normalizeH="0" baseline="0" dirty="0">
                <a:ln>
                  <a:noFill/>
                </a:ln>
                <a:solidFill>
                  <a:schemeClr val="tx1"/>
                </a:solidFill>
                <a:effectLst/>
                <a:latin typeface="+mj-ea"/>
                <a:ea typeface="+mj-ea"/>
              </a:rPr>
              <a:t>日本語学校</a:t>
            </a:r>
            <a:endParaRPr kumimoji="1" lang="en-US" altLang="ja-JP" sz="1400" b="1" i="0" u="none" strike="noStrike" cap="none" normalizeH="0" baseline="0" dirty="0">
              <a:ln>
                <a:noFill/>
              </a:ln>
              <a:solidFill>
                <a:schemeClr val="tx1"/>
              </a:solidFill>
              <a:effectLst/>
              <a:latin typeface="+mj-ea"/>
              <a:ea typeface="+mj-ea"/>
            </a:endParaRPr>
          </a:p>
          <a:p>
            <a:pPr marL="0" marR="0" indent="0" algn="l" defTabSz="914400" rtl="0" eaLnBrk="1" fontAlgn="base" latinLnBrk="0" hangingPunct="1">
              <a:lnSpc>
                <a:spcPct val="100000"/>
              </a:lnSpc>
              <a:spcBef>
                <a:spcPct val="0"/>
              </a:spcBef>
              <a:spcAft>
                <a:spcPct val="0"/>
              </a:spcAft>
              <a:buClrTx/>
              <a:buSzTx/>
              <a:buFontTx/>
              <a:buNone/>
              <a:tabLst/>
            </a:pPr>
            <a:endParaRPr kumimoji="1" lang="en-US" sz="1200" b="1" i="0" u="none" strike="noStrike" cap="none" normalizeH="0" baseline="0" dirty="0">
              <a:ln>
                <a:noFill/>
              </a:ln>
              <a:solidFill>
                <a:schemeClr val="tx1"/>
              </a:solidFill>
              <a:effectLst/>
              <a:latin typeface="Arial" charset="0"/>
              <a:ea typeface="ＭＳ Ｐゴシック" pitchFamily="50" charset="-128"/>
            </a:endParaRPr>
          </a:p>
        </p:txBody>
      </p:sp>
      <p:sp>
        <p:nvSpPr>
          <p:cNvPr id="17" name="矢印: 山形 16">
            <a:extLst>
              <a:ext uri="{FF2B5EF4-FFF2-40B4-BE49-F238E27FC236}">
                <a16:creationId xmlns:a16="http://schemas.microsoft.com/office/drawing/2014/main" id="{18835EA0-90FA-4947-8F44-417F8A05FFA2}"/>
              </a:ext>
            </a:extLst>
          </p:cNvPr>
          <p:cNvSpPr/>
          <p:nvPr/>
        </p:nvSpPr>
        <p:spPr bwMode="auto">
          <a:xfrm>
            <a:off x="2130425" y="5303561"/>
            <a:ext cx="2609903" cy="621188"/>
          </a:xfrm>
          <a:prstGeom prst="chevron">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tx1"/>
                </a:solidFill>
                <a:effectLst/>
                <a:latin typeface="+mj-ea"/>
                <a:ea typeface="+mj-ea"/>
              </a:rPr>
              <a:t>大学（第一工業大学）</a:t>
            </a:r>
            <a:endParaRPr kumimoji="1" lang="en-US" altLang="ja-JP" sz="1400" b="1" i="0" u="none" strike="noStrike" cap="none" normalizeH="0" baseline="0" dirty="0">
              <a:ln>
                <a:noFill/>
              </a:ln>
              <a:solidFill>
                <a:schemeClr val="tx1"/>
              </a:solidFill>
              <a:effectLst/>
              <a:latin typeface="+mj-ea"/>
              <a:ea typeface="+mj-ea"/>
            </a:endParaRPr>
          </a:p>
          <a:p>
            <a:pPr marL="0" marR="0" indent="0" algn="l" defTabSz="914400" rtl="0" eaLnBrk="1" fontAlgn="base" latinLnBrk="0" hangingPunct="1">
              <a:lnSpc>
                <a:spcPct val="100000"/>
              </a:lnSpc>
              <a:spcBef>
                <a:spcPct val="0"/>
              </a:spcBef>
              <a:spcAft>
                <a:spcPct val="0"/>
              </a:spcAft>
              <a:buClrTx/>
              <a:buSzTx/>
              <a:buFontTx/>
              <a:buNone/>
              <a:tabLst/>
            </a:pPr>
            <a:r>
              <a:rPr lang="ja-JP" altLang="en-US" sz="1400" dirty="0">
                <a:latin typeface="+mj-ea"/>
                <a:ea typeface="+mj-ea"/>
              </a:rPr>
              <a:t>（</a:t>
            </a:r>
            <a:r>
              <a:rPr kumimoji="1" lang="ja-JP" altLang="en-US" sz="1400" i="0" u="none" strike="noStrike" cap="none" normalizeH="0" baseline="0" dirty="0">
                <a:ln>
                  <a:noFill/>
                </a:ln>
                <a:solidFill>
                  <a:schemeClr val="tx1"/>
                </a:solidFill>
                <a:effectLst/>
                <a:latin typeface="+mj-ea"/>
                <a:ea typeface="+mj-ea"/>
              </a:rPr>
              <a:t>情報電子システム工学科）</a:t>
            </a:r>
            <a:endParaRPr kumimoji="1" lang="en-US" sz="1400" i="0" u="none" strike="noStrike" cap="none" normalizeH="0" baseline="0" dirty="0">
              <a:ln>
                <a:noFill/>
              </a:ln>
              <a:solidFill>
                <a:schemeClr val="tx1"/>
              </a:solidFill>
              <a:effectLst/>
              <a:latin typeface="+mj-ea"/>
              <a:ea typeface="+mj-ea"/>
            </a:endParaRPr>
          </a:p>
        </p:txBody>
      </p:sp>
      <p:pic>
        <p:nvPicPr>
          <p:cNvPr id="20" name="図 19">
            <a:extLst>
              <a:ext uri="{FF2B5EF4-FFF2-40B4-BE49-F238E27FC236}">
                <a16:creationId xmlns:a16="http://schemas.microsoft.com/office/drawing/2014/main" id="{2D03F1C9-D208-4ACD-A6FD-4871CE72F8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0911" y="692696"/>
            <a:ext cx="5904656" cy="2558874"/>
          </a:xfrm>
          <a:prstGeom prst="rect">
            <a:avLst/>
          </a:prstGeom>
        </p:spPr>
      </p:pic>
      <p:grpSp>
        <p:nvGrpSpPr>
          <p:cNvPr id="34" name="グループ化 33">
            <a:extLst>
              <a:ext uri="{FF2B5EF4-FFF2-40B4-BE49-F238E27FC236}">
                <a16:creationId xmlns:a16="http://schemas.microsoft.com/office/drawing/2014/main" id="{0798467E-75B5-47AB-83DC-7EC2E6599A80}"/>
              </a:ext>
            </a:extLst>
          </p:cNvPr>
          <p:cNvGrpSpPr/>
          <p:nvPr/>
        </p:nvGrpSpPr>
        <p:grpSpPr>
          <a:xfrm>
            <a:off x="3331169" y="1060511"/>
            <a:ext cx="5122554" cy="2030966"/>
            <a:chOff x="3301873" y="1057359"/>
            <a:chExt cx="5122554" cy="2030966"/>
          </a:xfrm>
        </p:grpSpPr>
        <p:cxnSp>
          <p:nvCxnSpPr>
            <p:cNvPr id="22" name="直線矢印コネクタ 21">
              <a:extLst>
                <a:ext uri="{FF2B5EF4-FFF2-40B4-BE49-F238E27FC236}">
                  <a16:creationId xmlns:a16="http://schemas.microsoft.com/office/drawing/2014/main" id="{511DA281-1F27-420B-B091-8774D668CF50}"/>
                </a:ext>
              </a:extLst>
            </p:cNvPr>
            <p:cNvCxnSpPr>
              <a:cxnSpLocks/>
            </p:cNvCxnSpPr>
            <p:nvPr/>
          </p:nvCxnSpPr>
          <p:spPr bwMode="auto">
            <a:xfrm flipH="1">
              <a:off x="3822624" y="2525671"/>
              <a:ext cx="1987492" cy="371714"/>
            </a:xfrm>
            <a:prstGeom prst="straightConnector1">
              <a:avLst/>
            </a:prstGeom>
            <a:noFill/>
            <a:ln w="28575" cap="flat" cmpd="sng" algn="ctr">
              <a:solidFill>
                <a:srgbClr val="66FFFF"/>
              </a:solidFill>
              <a:prstDash val="solid"/>
              <a:round/>
              <a:headEnd type="none" w="med" len="med"/>
              <a:tailEnd type="triangle"/>
            </a:ln>
            <a:effectLst/>
          </p:spPr>
        </p:cxnSp>
        <p:sp>
          <p:nvSpPr>
            <p:cNvPr id="23" name="テキスト ボックス 22">
              <a:extLst>
                <a:ext uri="{FF2B5EF4-FFF2-40B4-BE49-F238E27FC236}">
                  <a16:creationId xmlns:a16="http://schemas.microsoft.com/office/drawing/2014/main" id="{2DD0BA9E-3A6B-41E4-AEB0-289BFD4A2F68}"/>
                </a:ext>
              </a:extLst>
            </p:cNvPr>
            <p:cNvSpPr txBox="1"/>
            <p:nvPr/>
          </p:nvSpPr>
          <p:spPr>
            <a:xfrm>
              <a:off x="3301873" y="2811326"/>
              <a:ext cx="733834" cy="276999"/>
            </a:xfrm>
            <a:prstGeom prst="rect">
              <a:avLst/>
            </a:prstGeom>
            <a:noFill/>
          </p:spPr>
          <p:txBody>
            <a:bodyPr wrap="square" rtlCol="0">
              <a:spAutoFit/>
            </a:bodyPr>
            <a:lstStyle/>
            <a:p>
              <a:r>
                <a:rPr lang="ja-JP" altLang="en-US" dirty="0"/>
                <a:t>出生地</a:t>
              </a:r>
              <a:endParaRPr lang="en-US" dirty="0"/>
            </a:p>
          </p:txBody>
        </p:sp>
        <p:cxnSp>
          <p:nvCxnSpPr>
            <p:cNvPr id="24" name="直線矢印コネクタ 23">
              <a:extLst>
                <a:ext uri="{FF2B5EF4-FFF2-40B4-BE49-F238E27FC236}">
                  <a16:creationId xmlns:a16="http://schemas.microsoft.com/office/drawing/2014/main" id="{029637A9-8F3A-4229-A1E7-05D4A0EB815E}"/>
                </a:ext>
              </a:extLst>
            </p:cNvPr>
            <p:cNvCxnSpPr>
              <a:cxnSpLocks/>
            </p:cNvCxnSpPr>
            <p:nvPr/>
          </p:nvCxnSpPr>
          <p:spPr bwMode="auto">
            <a:xfrm flipV="1">
              <a:off x="6619168" y="1316740"/>
              <a:ext cx="1163896" cy="1057630"/>
            </a:xfrm>
            <a:prstGeom prst="straightConnector1">
              <a:avLst/>
            </a:prstGeom>
            <a:noFill/>
            <a:ln w="28575" cap="flat" cmpd="sng" algn="ctr">
              <a:solidFill>
                <a:srgbClr val="66FFFF"/>
              </a:solidFill>
              <a:prstDash val="solid"/>
              <a:round/>
              <a:headEnd type="none" w="med" len="med"/>
              <a:tailEnd type="triangle"/>
            </a:ln>
            <a:effectLst/>
          </p:spPr>
        </p:cxnSp>
        <p:sp>
          <p:nvSpPr>
            <p:cNvPr id="27" name="テキスト ボックス 26">
              <a:extLst>
                <a:ext uri="{FF2B5EF4-FFF2-40B4-BE49-F238E27FC236}">
                  <a16:creationId xmlns:a16="http://schemas.microsoft.com/office/drawing/2014/main" id="{D10CD404-7FA6-4AC6-994A-57633B535F76}"/>
                </a:ext>
              </a:extLst>
            </p:cNvPr>
            <p:cNvSpPr txBox="1"/>
            <p:nvPr/>
          </p:nvSpPr>
          <p:spPr>
            <a:xfrm>
              <a:off x="7519268" y="1057359"/>
              <a:ext cx="905159" cy="276999"/>
            </a:xfrm>
            <a:prstGeom prst="rect">
              <a:avLst/>
            </a:prstGeom>
            <a:noFill/>
          </p:spPr>
          <p:txBody>
            <a:bodyPr wrap="square" rtlCol="0">
              <a:spAutoFit/>
            </a:bodyPr>
            <a:lstStyle/>
            <a:p>
              <a:r>
                <a:rPr lang="ja-JP" altLang="en-US" dirty="0"/>
                <a:t>首都</a:t>
              </a:r>
              <a:endParaRPr lang="en-US" dirty="0"/>
            </a:p>
          </p:txBody>
        </p:sp>
      </p:grpSp>
      <p:sp>
        <p:nvSpPr>
          <p:cNvPr id="30" name="テキスト ボックス 29">
            <a:extLst>
              <a:ext uri="{FF2B5EF4-FFF2-40B4-BE49-F238E27FC236}">
                <a16:creationId xmlns:a16="http://schemas.microsoft.com/office/drawing/2014/main" id="{8A89C38C-ED56-4607-84F3-EDF8583C0AB0}"/>
              </a:ext>
            </a:extLst>
          </p:cNvPr>
          <p:cNvSpPr txBox="1"/>
          <p:nvPr/>
        </p:nvSpPr>
        <p:spPr>
          <a:xfrm>
            <a:off x="219192" y="3221537"/>
            <a:ext cx="2804636" cy="1147241"/>
          </a:xfrm>
          <a:prstGeom prst="rect">
            <a:avLst/>
          </a:prstGeom>
          <a:noFill/>
        </p:spPr>
        <p:txBody>
          <a:bodyPr wrap="square" rtlCol="0">
            <a:spAutoFit/>
          </a:bodyPr>
          <a:lstStyle/>
          <a:p>
            <a:pPr algn="l"/>
            <a:r>
              <a:rPr lang="ja-JP" altLang="en-US" sz="1400" dirty="0"/>
              <a:t>☛英語（会話、読み書き）</a:t>
            </a:r>
            <a:endParaRPr lang="en-US" altLang="ja-JP" sz="1400" dirty="0"/>
          </a:p>
          <a:p>
            <a:pPr algn="l"/>
            <a:r>
              <a:rPr lang="ja-JP" altLang="en-US" sz="1400" dirty="0"/>
              <a:t>☛インド語（会話、読み書き）</a:t>
            </a:r>
            <a:endParaRPr lang="en-US" altLang="ja-JP" sz="1400" dirty="0"/>
          </a:p>
          <a:p>
            <a:pPr algn="l"/>
            <a:r>
              <a:rPr lang="ja-JP" altLang="en-US" sz="1400" dirty="0"/>
              <a:t>☛日本語（日本語能力試験</a:t>
            </a:r>
            <a:r>
              <a:rPr lang="en-US" altLang="ja-JP" sz="1400" dirty="0"/>
              <a:t>N1</a:t>
            </a:r>
            <a:r>
              <a:rPr lang="ja-JP" altLang="en-US" sz="1400" dirty="0"/>
              <a:t>）</a:t>
            </a:r>
            <a:endParaRPr lang="en-US" altLang="ja-JP" sz="1400" dirty="0"/>
          </a:p>
          <a:p>
            <a:endParaRPr lang="en-US" sz="2400" b="0" dirty="0"/>
          </a:p>
        </p:txBody>
      </p:sp>
      <p:sp>
        <p:nvSpPr>
          <p:cNvPr id="36" name="正方形/長方形 35">
            <a:extLst>
              <a:ext uri="{FF2B5EF4-FFF2-40B4-BE49-F238E27FC236}">
                <a16:creationId xmlns:a16="http://schemas.microsoft.com/office/drawing/2014/main" id="{0ECE5C6F-0D7C-4E9B-9FF5-18624FDB3F9B}"/>
              </a:ext>
            </a:extLst>
          </p:cNvPr>
          <p:cNvSpPr/>
          <p:nvPr/>
        </p:nvSpPr>
        <p:spPr bwMode="auto">
          <a:xfrm>
            <a:off x="23424" y="4752778"/>
            <a:ext cx="2107001" cy="361418"/>
          </a:xfrm>
          <a:prstGeom prst="rect">
            <a:avLst/>
          </a:prstGeom>
          <a:solidFill>
            <a:srgbClr val="FFCCCC"/>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sz="1200" i="0" u="none" strike="noStrike" cap="none" normalizeH="0" baseline="0" dirty="0">
                <a:ln>
                  <a:noFill/>
                </a:ln>
                <a:solidFill>
                  <a:schemeClr val="tx1"/>
                </a:solidFill>
                <a:effectLst/>
                <a:latin typeface="+mj-ea"/>
                <a:ea typeface="+mj-ea"/>
              </a:rPr>
              <a:t>2014</a:t>
            </a:r>
            <a:r>
              <a:rPr kumimoji="1" lang="ja-JP" altLang="en-US" sz="1200" i="0" u="none" strike="noStrike" cap="none" normalizeH="0" baseline="0" dirty="0">
                <a:ln>
                  <a:noFill/>
                </a:ln>
                <a:solidFill>
                  <a:schemeClr val="tx1"/>
                </a:solidFill>
                <a:effectLst/>
                <a:latin typeface="+mj-ea"/>
                <a:ea typeface="+mj-ea"/>
              </a:rPr>
              <a:t>年</a:t>
            </a:r>
            <a:r>
              <a:rPr lang="en-US" altLang="ja-JP" dirty="0">
                <a:latin typeface="+mj-ea"/>
                <a:ea typeface="+mj-ea"/>
              </a:rPr>
              <a:t>05</a:t>
            </a:r>
            <a:r>
              <a:rPr kumimoji="1" lang="ja-JP" altLang="en-US" sz="1200" i="0" u="none" strike="noStrike" cap="none" normalizeH="0" baseline="0" dirty="0">
                <a:ln>
                  <a:noFill/>
                </a:ln>
                <a:solidFill>
                  <a:schemeClr val="tx1"/>
                </a:solidFill>
                <a:effectLst/>
                <a:latin typeface="+mj-ea"/>
                <a:ea typeface="+mj-ea"/>
              </a:rPr>
              <a:t>月～</a:t>
            </a:r>
            <a:r>
              <a:rPr kumimoji="1" lang="en-US" sz="1200" i="0" u="none" strike="noStrike" cap="none" normalizeH="0" baseline="0" dirty="0">
                <a:ln>
                  <a:noFill/>
                </a:ln>
                <a:solidFill>
                  <a:schemeClr val="tx1"/>
                </a:solidFill>
                <a:effectLst/>
                <a:latin typeface="+mj-ea"/>
                <a:ea typeface="+mj-ea"/>
              </a:rPr>
              <a:t> 2016</a:t>
            </a:r>
            <a:r>
              <a:rPr kumimoji="1" lang="ja-JP" altLang="en-US" sz="1200" i="0" u="none" strike="noStrike" cap="none" normalizeH="0" baseline="0" dirty="0">
                <a:ln>
                  <a:noFill/>
                </a:ln>
                <a:solidFill>
                  <a:schemeClr val="tx1"/>
                </a:solidFill>
                <a:effectLst/>
                <a:latin typeface="+mj-ea"/>
                <a:ea typeface="+mj-ea"/>
              </a:rPr>
              <a:t>年</a:t>
            </a:r>
            <a:r>
              <a:rPr kumimoji="1" lang="en-US" altLang="ja-JP" sz="1200" i="0" u="none" strike="noStrike" cap="none" normalizeH="0" baseline="0" dirty="0">
                <a:ln>
                  <a:noFill/>
                </a:ln>
                <a:solidFill>
                  <a:schemeClr val="tx1"/>
                </a:solidFill>
                <a:effectLst/>
                <a:latin typeface="+mj-ea"/>
                <a:ea typeface="+mj-ea"/>
              </a:rPr>
              <a:t>03</a:t>
            </a:r>
            <a:r>
              <a:rPr kumimoji="1" lang="ja-JP" altLang="en-US" sz="1200" i="0" u="none" strike="noStrike" cap="none" normalizeH="0" baseline="0" dirty="0">
                <a:ln>
                  <a:noFill/>
                </a:ln>
                <a:solidFill>
                  <a:schemeClr val="tx1"/>
                </a:solidFill>
                <a:effectLst/>
                <a:latin typeface="+mj-ea"/>
                <a:ea typeface="+mj-ea"/>
              </a:rPr>
              <a:t>月</a:t>
            </a:r>
            <a:endParaRPr kumimoji="1" lang="en-US" sz="1200" i="0" u="none" strike="noStrike" cap="none" normalizeH="0" baseline="0" dirty="0">
              <a:ln>
                <a:noFill/>
              </a:ln>
              <a:solidFill>
                <a:schemeClr val="tx1"/>
              </a:solidFill>
              <a:effectLst/>
              <a:latin typeface="+mj-ea"/>
              <a:ea typeface="+mj-ea"/>
            </a:endParaRPr>
          </a:p>
        </p:txBody>
      </p:sp>
      <p:sp>
        <p:nvSpPr>
          <p:cNvPr id="38" name="正方形/長方形 37">
            <a:extLst>
              <a:ext uri="{FF2B5EF4-FFF2-40B4-BE49-F238E27FC236}">
                <a16:creationId xmlns:a16="http://schemas.microsoft.com/office/drawing/2014/main" id="{8E0A26BE-AC2B-43B3-AD2D-DBAE8E0F2AFE}"/>
              </a:ext>
            </a:extLst>
          </p:cNvPr>
          <p:cNvSpPr/>
          <p:nvPr/>
        </p:nvSpPr>
        <p:spPr bwMode="auto">
          <a:xfrm>
            <a:off x="2375756" y="4752778"/>
            <a:ext cx="2014487" cy="376585"/>
          </a:xfrm>
          <a:prstGeom prst="rect">
            <a:avLst/>
          </a:prstGeom>
          <a:solidFill>
            <a:srgbClr val="FFCCCC"/>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sz="1200" i="0" u="none" strike="noStrike" cap="none" normalizeH="0" baseline="0" dirty="0">
                <a:ln>
                  <a:noFill/>
                </a:ln>
                <a:solidFill>
                  <a:schemeClr val="tx1"/>
                </a:solidFill>
                <a:effectLst/>
                <a:latin typeface="+mj-ea"/>
                <a:ea typeface="+mj-ea"/>
              </a:rPr>
              <a:t>2016</a:t>
            </a:r>
            <a:r>
              <a:rPr kumimoji="1" lang="ja-JP" altLang="en-US" sz="1200" i="0" u="none" strike="noStrike" cap="none" normalizeH="0" baseline="0" dirty="0">
                <a:ln>
                  <a:noFill/>
                </a:ln>
                <a:solidFill>
                  <a:schemeClr val="tx1"/>
                </a:solidFill>
                <a:effectLst/>
                <a:latin typeface="+mj-ea"/>
                <a:ea typeface="+mj-ea"/>
              </a:rPr>
              <a:t>年</a:t>
            </a:r>
            <a:r>
              <a:rPr kumimoji="1" lang="en-US" altLang="ja-JP" sz="1200" i="0" u="none" strike="noStrike" cap="none" normalizeH="0" baseline="0" dirty="0">
                <a:ln>
                  <a:noFill/>
                </a:ln>
                <a:solidFill>
                  <a:schemeClr val="tx1"/>
                </a:solidFill>
                <a:effectLst/>
                <a:latin typeface="+mj-ea"/>
                <a:ea typeface="+mj-ea"/>
              </a:rPr>
              <a:t>04</a:t>
            </a:r>
            <a:r>
              <a:rPr kumimoji="1" lang="ja-JP" altLang="en-US" sz="1200" i="0" u="none" strike="noStrike" cap="none" normalizeH="0" baseline="0" dirty="0">
                <a:ln>
                  <a:noFill/>
                </a:ln>
                <a:solidFill>
                  <a:schemeClr val="tx1"/>
                </a:solidFill>
                <a:effectLst/>
                <a:latin typeface="+mj-ea"/>
                <a:ea typeface="+mj-ea"/>
              </a:rPr>
              <a:t>月</a:t>
            </a:r>
            <a:r>
              <a:rPr lang="ja-JP" altLang="en-US" dirty="0">
                <a:latin typeface="+mj-ea"/>
                <a:ea typeface="+mj-ea"/>
              </a:rPr>
              <a:t>～</a:t>
            </a:r>
            <a:r>
              <a:rPr kumimoji="1" lang="en-US" sz="1200" i="0" u="none" strike="noStrike" cap="none" normalizeH="0" baseline="0" dirty="0">
                <a:ln>
                  <a:noFill/>
                </a:ln>
                <a:solidFill>
                  <a:schemeClr val="tx1"/>
                </a:solidFill>
                <a:effectLst/>
                <a:latin typeface="+mj-ea"/>
                <a:ea typeface="+mj-ea"/>
              </a:rPr>
              <a:t> 2020</a:t>
            </a:r>
            <a:r>
              <a:rPr kumimoji="1" lang="ja-JP" altLang="en-US" sz="1200" i="0" u="none" strike="noStrike" cap="none" normalizeH="0" baseline="0" dirty="0">
                <a:ln>
                  <a:noFill/>
                </a:ln>
                <a:solidFill>
                  <a:schemeClr val="tx1"/>
                </a:solidFill>
                <a:effectLst/>
                <a:latin typeface="+mj-ea"/>
                <a:ea typeface="+mj-ea"/>
              </a:rPr>
              <a:t>年</a:t>
            </a:r>
            <a:r>
              <a:rPr kumimoji="1" lang="en-US" altLang="ja-JP" sz="1200" i="0" u="none" strike="noStrike" cap="none" normalizeH="0" baseline="0" dirty="0">
                <a:ln>
                  <a:noFill/>
                </a:ln>
                <a:solidFill>
                  <a:schemeClr val="tx1"/>
                </a:solidFill>
                <a:effectLst/>
                <a:latin typeface="+mj-ea"/>
                <a:ea typeface="+mj-ea"/>
              </a:rPr>
              <a:t>03</a:t>
            </a:r>
            <a:r>
              <a:rPr kumimoji="1" lang="ja-JP" altLang="en-US" sz="1200" i="0" u="none" strike="noStrike" cap="none" normalizeH="0" baseline="0" dirty="0">
                <a:ln>
                  <a:noFill/>
                </a:ln>
                <a:solidFill>
                  <a:schemeClr val="tx1"/>
                </a:solidFill>
                <a:effectLst/>
                <a:latin typeface="+mj-ea"/>
                <a:ea typeface="+mj-ea"/>
              </a:rPr>
              <a:t>月</a:t>
            </a:r>
            <a:endParaRPr kumimoji="1" lang="en-US" sz="1200" i="0" u="none" strike="noStrike" cap="none" normalizeH="0" baseline="0" dirty="0">
              <a:ln>
                <a:noFill/>
              </a:ln>
              <a:solidFill>
                <a:schemeClr val="tx1"/>
              </a:solidFill>
              <a:effectLst/>
              <a:latin typeface="+mj-ea"/>
              <a:ea typeface="+mj-ea"/>
            </a:endParaRPr>
          </a:p>
        </p:txBody>
      </p:sp>
      <p:sp>
        <p:nvSpPr>
          <p:cNvPr id="40" name="矢印: 山形 39">
            <a:extLst>
              <a:ext uri="{FF2B5EF4-FFF2-40B4-BE49-F238E27FC236}">
                <a16:creationId xmlns:a16="http://schemas.microsoft.com/office/drawing/2014/main" id="{F5657EE3-A387-4DA3-9608-668045A099F4}"/>
              </a:ext>
            </a:extLst>
          </p:cNvPr>
          <p:cNvSpPr/>
          <p:nvPr/>
        </p:nvSpPr>
        <p:spPr bwMode="auto">
          <a:xfrm>
            <a:off x="4753759" y="5312824"/>
            <a:ext cx="1885889" cy="620555"/>
          </a:xfrm>
          <a:prstGeom prst="chevron">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400" dirty="0"/>
              <a:t>前職</a:t>
            </a:r>
            <a:endParaRPr lang="en-US" altLang="ja-JP" sz="1400" dirty="0"/>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tx1"/>
                </a:solidFill>
                <a:effectLst/>
                <a:latin typeface="Arial" charset="0"/>
                <a:ea typeface="ＭＳ Ｐゴシック" pitchFamily="50" charset="-128"/>
              </a:rPr>
              <a:t>（技術派遣会社）</a:t>
            </a:r>
            <a:endParaRPr kumimoji="1" lang="en-US" sz="1400" b="1" i="0" u="none" strike="noStrike" cap="none" normalizeH="0" baseline="0" dirty="0">
              <a:ln>
                <a:noFill/>
              </a:ln>
              <a:solidFill>
                <a:schemeClr val="tx1"/>
              </a:solidFill>
              <a:effectLst/>
              <a:latin typeface="Arial" charset="0"/>
              <a:ea typeface="ＭＳ Ｐゴシック" pitchFamily="50" charset="-128"/>
            </a:endParaRPr>
          </a:p>
        </p:txBody>
      </p:sp>
      <p:sp>
        <p:nvSpPr>
          <p:cNvPr id="41" name="正方形/長方形 40">
            <a:extLst>
              <a:ext uri="{FF2B5EF4-FFF2-40B4-BE49-F238E27FC236}">
                <a16:creationId xmlns:a16="http://schemas.microsoft.com/office/drawing/2014/main" id="{119428A8-F6F3-4D51-84E6-58BE016E298B}"/>
              </a:ext>
            </a:extLst>
          </p:cNvPr>
          <p:cNvSpPr/>
          <p:nvPr/>
        </p:nvSpPr>
        <p:spPr bwMode="auto">
          <a:xfrm>
            <a:off x="4607559" y="4764466"/>
            <a:ext cx="2014487" cy="360274"/>
          </a:xfrm>
          <a:prstGeom prst="rect">
            <a:avLst/>
          </a:prstGeom>
          <a:solidFill>
            <a:srgbClr val="FFCCCC"/>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tx1"/>
                </a:solidFill>
                <a:effectLst/>
                <a:latin typeface="Arial" charset="0"/>
                <a:ea typeface="ＭＳ Ｐゴシック" pitchFamily="50" charset="-128"/>
              </a:rPr>
              <a:t>2020</a:t>
            </a:r>
            <a:r>
              <a:rPr kumimoji="1" lang="ja-JP" altLang="en-US" sz="1200" b="1" i="0" u="none" strike="noStrike" cap="none" normalizeH="0" baseline="0" dirty="0">
                <a:ln>
                  <a:noFill/>
                </a:ln>
                <a:solidFill>
                  <a:schemeClr val="tx1"/>
                </a:solidFill>
                <a:effectLst/>
                <a:latin typeface="Arial" charset="0"/>
                <a:ea typeface="ＭＳ Ｐゴシック" pitchFamily="50" charset="-128"/>
              </a:rPr>
              <a:t>年</a:t>
            </a:r>
            <a:r>
              <a:rPr kumimoji="1" lang="en-US" altLang="ja-JP" sz="1200" b="1" i="0" u="none" strike="noStrike" cap="none" normalizeH="0" baseline="0" dirty="0">
                <a:ln>
                  <a:noFill/>
                </a:ln>
                <a:solidFill>
                  <a:schemeClr val="tx1"/>
                </a:solidFill>
                <a:effectLst/>
                <a:latin typeface="Arial" charset="0"/>
                <a:ea typeface="ＭＳ Ｐゴシック" pitchFamily="50" charset="-128"/>
              </a:rPr>
              <a:t>04</a:t>
            </a:r>
            <a:r>
              <a:rPr kumimoji="1" lang="ja-JP" altLang="en-US" sz="1200" b="1" i="0" u="none" strike="noStrike" cap="none" normalizeH="0" baseline="0" dirty="0">
                <a:ln>
                  <a:noFill/>
                </a:ln>
                <a:solidFill>
                  <a:schemeClr val="tx1"/>
                </a:solidFill>
                <a:effectLst/>
                <a:latin typeface="Arial" charset="0"/>
                <a:ea typeface="ＭＳ Ｐゴシック" pitchFamily="50" charset="-128"/>
              </a:rPr>
              <a:t>月</a:t>
            </a:r>
            <a:r>
              <a:rPr lang="ja-JP" altLang="en-US" dirty="0"/>
              <a:t>～</a:t>
            </a:r>
            <a:r>
              <a:rPr lang="en-US" altLang="ja-JP" dirty="0"/>
              <a:t>2020</a:t>
            </a:r>
            <a:r>
              <a:rPr lang="ja-JP" altLang="en-US" dirty="0"/>
              <a:t>年</a:t>
            </a:r>
            <a:r>
              <a:rPr lang="en-US" altLang="ja-JP" dirty="0"/>
              <a:t>12</a:t>
            </a:r>
            <a:r>
              <a:rPr lang="ja-JP" altLang="en-US" dirty="0"/>
              <a:t>月</a:t>
            </a:r>
            <a:endParaRPr kumimoji="1" lang="en-US" sz="1200" b="1" i="0" u="none" strike="noStrike" cap="none" normalizeH="0" baseline="0" dirty="0">
              <a:ln>
                <a:noFill/>
              </a:ln>
              <a:solidFill>
                <a:schemeClr val="tx1"/>
              </a:solidFill>
              <a:effectLst/>
              <a:latin typeface="Arial" charset="0"/>
              <a:ea typeface="ＭＳ Ｐゴシック" pitchFamily="50" charset="-128"/>
            </a:endParaRPr>
          </a:p>
        </p:txBody>
      </p:sp>
      <p:sp>
        <p:nvSpPr>
          <p:cNvPr id="42" name="矢印: 山形 41">
            <a:extLst>
              <a:ext uri="{FF2B5EF4-FFF2-40B4-BE49-F238E27FC236}">
                <a16:creationId xmlns:a16="http://schemas.microsoft.com/office/drawing/2014/main" id="{5BF34ADB-6ACD-4EF2-BB47-B7980ED0664C}"/>
              </a:ext>
            </a:extLst>
          </p:cNvPr>
          <p:cNvSpPr/>
          <p:nvPr/>
        </p:nvSpPr>
        <p:spPr bwMode="auto">
          <a:xfrm>
            <a:off x="6755288" y="5297021"/>
            <a:ext cx="1885889" cy="620555"/>
          </a:xfrm>
          <a:prstGeom prst="chevron">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400" dirty="0"/>
              <a:t>現職</a:t>
            </a:r>
            <a:endParaRPr lang="en-US" altLang="ja-JP" sz="1400" dirty="0"/>
          </a:p>
        </p:txBody>
      </p:sp>
      <p:sp>
        <p:nvSpPr>
          <p:cNvPr id="43" name="正方形/長方形 42">
            <a:extLst>
              <a:ext uri="{FF2B5EF4-FFF2-40B4-BE49-F238E27FC236}">
                <a16:creationId xmlns:a16="http://schemas.microsoft.com/office/drawing/2014/main" id="{F985997B-17B6-4C11-8681-EF107AC741FD}"/>
              </a:ext>
            </a:extLst>
          </p:cNvPr>
          <p:cNvSpPr/>
          <p:nvPr/>
        </p:nvSpPr>
        <p:spPr bwMode="auto">
          <a:xfrm>
            <a:off x="6942743" y="4775195"/>
            <a:ext cx="1510980" cy="362142"/>
          </a:xfrm>
          <a:prstGeom prst="rect">
            <a:avLst/>
          </a:prstGeom>
          <a:solidFill>
            <a:srgbClr val="FFCCCC"/>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a:ln>
                  <a:noFill/>
                </a:ln>
                <a:solidFill>
                  <a:schemeClr val="tx1"/>
                </a:solidFill>
                <a:effectLst/>
                <a:latin typeface="+mj-ea"/>
                <a:ea typeface="+mj-ea"/>
              </a:rPr>
              <a:t>2021</a:t>
            </a:r>
            <a:r>
              <a:rPr kumimoji="1" lang="ja-JP" altLang="en-US" sz="1200" b="1" i="0" u="none" strike="noStrike" cap="none" normalizeH="0" baseline="0" dirty="0">
                <a:ln>
                  <a:noFill/>
                </a:ln>
                <a:solidFill>
                  <a:schemeClr val="tx1"/>
                </a:solidFill>
                <a:effectLst/>
                <a:latin typeface="Arial" charset="0"/>
                <a:ea typeface="ＭＳ Ｐゴシック" pitchFamily="50" charset="-128"/>
              </a:rPr>
              <a:t>年</a:t>
            </a:r>
            <a:r>
              <a:rPr kumimoji="1" lang="en-US" altLang="ja-JP" sz="1200" b="1" i="0" u="none" strike="noStrike" cap="none" normalizeH="0" baseline="0" dirty="0">
                <a:ln>
                  <a:noFill/>
                </a:ln>
                <a:solidFill>
                  <a:schemeClr val="tx1"/>
                </a:solidFill>
                <a:effectLst/>
                <a:latin typeface="Arial" charset="0"/>
                <a:ea typeface="ＭＳ Ｐゴシック" pitchFamily="50" charset="-128"/>
              </a:rPr>
              <a:t>01</a:t>
            </a:r>
            <a:r>
              <a:rPr kumimoji="1" lang="ja-JP" altLang="en-US" sz="1200" b="1" i="0" u="none" strike="noStrike" cap="none" normalizeH="0" baseline="0" dirty="0">
                <a:ln>
                  <a:noFill/>
                </a:ln>
                <a:solidFill>
                  <a:schemeClr val="tx1"/>
                </a:solidFill>
                <a:effectLst/>
                <a:latin typeface="Arial" charset="0"/>
                <a:ea typeface="ＭＳ Ｐゴシック" pitchFamily="50" charset="-128"/>
              </a:rPr>
              <a:t>月</a:t>
            </a:r>
            <a:r>
              <a:rPr lang="ja-JP" altLang="en-US" dirty="0"/>
              <a:t>～</a:t>
            </a:r>
            <a:endParaRPr kumimoji="1" lang="en-US" sz="1200" b="1" i="0" u="none" strike="noStrike" cap="none" normalizeH="0" baseline="0" dirty="0">
              <a:ln>
                <a:noFill/>
              </a:ln>
              <a:solidFill>
                <a:schemeClr val="tx1"/>
              </a:solidFill>
              <a:effectLst/>
              <a:latin typeface="Arial" charset="0"/>
              <a:ea typeface="ＭＳ Ｐゴシック" pitchFamily="50" charset="-128"/>
            </a:endParaRPr>
          </a:p>
        </p:txBody>
      </p:sp>
      <p:sp>
        <p:nvSpPr>
          <p:cNvPr id="44" name="フッター プレースホルダー 1">
            <a:extLst>
              <a:ext uri="{FF2B5EF4-FFF2-40B4-BE49-F238E27FC236}">
                <a16:creationId xmlns:a16="http://schemas.microsoft.com/office/drawing/2014/main" id="{661AB8DE-237A-4E5B-BBCA-A192621013A7}"/>
              </a:ext>
            </a:extLst>
          </p:cNvPr>
          <p:cNvSpPr>
            <a:spLocks noGrp="1"/>
          </p:cNvSpPr>
          <p:nvPr>
            <p:ph type="ftr" sz="quarter" idx="10"/>
          </p:nvPr>
        </p:nvSpPr>
        <p:spPr>
          <a:xfrm>
            <a:off x="8208404" y="6381327"/>
            <a:ext cx="864096" cy="272893"/>
          </a:xfrm>
        </p:spPr>
        <p:txBody>
          <a:bodyPr/>
          <a:lstStyle/>
          <a:p>
            <a:pPr>
              <a:defRPr/>
            </a:pPr>
            <a:r>
              <a:rPr lang="en-US" altLang="ja-JP" sz="1400" b="1" dirty="0">
                <a:solidFill>
                  <a:schemeClr val="accent5">
                    <a:lumMod val="50000"/>
                  </a:schemeClr>
                </a:solidFill>
                <a:latin typeface="+mj-ea"/>
                <a:ea typeface="+mj-ea"/>
              </a:rPr>
              <a:t>[</a:t>
            </a:r>
            <a:r>
              <a:rPr lang="en-US" altLang="ja-JP" sz="1400" b="1" dirty="0">
                <a:solidFill>
                  <a:srgbClr val="CACAFF">
                    <a:lumMod val="50000"/>
                  </a:srgbClr>
                </a:solidFill>
                <a:latin typeface="ＭＳ Ｐゴシック"/>
                <a:ea typeface="ＭＳ Ｐゴシック"/>
              </a:rPr>
              <a:t>01</a:t>
            </a:r>
            <a:r>
              <a:rPr kumimoji="0" lang="en-US" altLang="ja-JP" sz="1400" b="1" i="0" u="none" strike="noStrike" kern="1200" cap="none" spc="0" normalizeH="0" baseline="0" noProof="0" dirty="0">
                <a:ln>
                  <a:noFill/>
                </a:ln>
                <a:solidFill>
                  <a:srgbClr val="CACAFF">
                    <a:lumMod val="50000"/>
                  </a:srgbClr>
                </a:solidFill>
                <a:effectLst/>
                <a:uLnTx/>
                <a:uFillTx/>
                <a:latin typeface="ＭＳ Ｐゴシック"/>
                <a:ea typeface="ＭＳ Ｐゴシック"/>
                <a:cs typeface="+mn-cs"/>
              </a:rPr>
              <a:t>/13</a:t>
            </a:r>
            <a:r>
              <a:rPr lang="en-US" altLang="ja-JP" sz="1400" b="1" dirty="0">
                <a:solidFill>
                  <a:schemeClr val="accent5">
                    <a:lumMod val="50000"/>
                  </a:schemeClr>
                </a:solidFill>
                <a:latin typeface="+mj-ea"/>
                <a:ea typeface="+mj-ea"/>
              </a:rPr>
              <a:t>]</a:t>
            </a:r>
          </a:p>
        </p:txBody>
      </p:sp>
      <p:sp>
        <p:nvSpPr>
          <p:cNvPr id="46" name="正方形/長方形 45">
            <a:extLst>
              <a:ext uri="{FF2B5EF4-FFF2-40B4-BE49-F238E27FC236}">
                <a16:creationId xmlns:a16="http://schemas.microsoft.com/office/drawing/2014/main" id="{2A9C7247-A1A3-4535-9948-2E085C56C77B}"/>
              </a:ext>
            </a:extLst>
          </p:cNvPr>
          <p:cNvSpPr/>
          <p:nvPr/>
        </p:nvSpPr>
        <p:spPr bwMode="auto">
          <a:xfrm>
            <a:off x="2786668" y="3251637"/>
            <a:ext cx="2469408" cy="54006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Arial" charset="0"/>
                <a:ea typeface="ＭＳ Ｐゴシック" pitchFamily="50" charset="-128"/>
              </a:rPr>
              <a:t>趣味</a:t>
            </a:r>
            <a:endParaRPr kumimoji="1" lang="en-US" sz="1600" b="1" i="0" u="none" strike="noStrike" cap="none" normalizeH="0" baseline="0" dirty="0">
              <a:ln>
                <a:noFill/>
              </a:ln>
              <a:solidFill>
                <a:schemeClr val="tx1"/>
              </a:solidFill>
              <a:effectLst/>
              <a:latin typeface="Arial" charset="0"/>
              <a:ea typeface="ＭＳ Ｐゴシック" pitchFamily="50" charset="-128"/>
            </a:endParaRPr>
          </a:p>
        </p:txBody>
      </p:sp>
      <p:sp>
        <p:nvSpPr>
          <p:cNvPr id="47" name="テキスト ボックス 46">
            <a:extLst>
              <a:ext uri="{FF2B5EF4-FFF2-40B4-BE49-F238E27FC236}">
                <a16:creationId xmlns:a16="http://schemas.microsoft.com/office/drawing/2014/main" id="{6CF3F1A9-EB67-4551-B1B4-735C74358E8E}"/>
              </a:ext>
            </a:extLst>
          </p:cNvPr>
          <p:cNvSpPr txBox="1"/>
          <p:nvPr/>
        </p:nvSpPr>
        <p:spPr>
          <a:xfrm>
            <a:off x="2743200" y="3871336"/>
            <a:ext cx="2609903" cy="338554"/>
          </a:xfrm>
          <a:prstGeom prst="rect">
            <a:avLst/>
          </a:prstGeom>
          <a:noFill/>
        </p:spPr>
        <p:txBody>
          <a:bodyPr wrap="square" rtlCol="0">
            <a:spAutoFit/>
          </a:bodyPr>
          <a:lstStyle/>
          <a:p>
            <a:pPr algn="l"/>
            <a:r>
              <a:rPr lang="ja-JP" altLang="en-US" sz="1600" dirty="0"/>
              <a:t>☛旅行、映画</a:t>
            </a:r>
            <a:endParaRPr lang="en-US" altLang="ja-JP" sz="1600" dirty="0"/>
          </a:p>
        </p:txBody>
      </p:sp>
    </p:spTree>
    <p:extLst>
      <p:ext uri="{BB962C8B-B14F-4D97-AF65-F5344CB8AC3E}">
        <p14:creationId xmlns:p14="http://schemas.microsoft.com/office/powerpoint/2010/main" val="382598892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 10">
            <a:extLst>
              <a:ext uri="{FF2B5EF4-FFF2-40B4-BE49-F238E27FC236}">
                <a16:creationId xmlns:a16="http://schemas.microsoft.com/office/drawing/2014/main" id="{B90DAEB5-419E-4A6F-9FB2-7A424A6AF784}"/>
              </a:ext>
            </a:extLst>
          </p:cNvPr>
          <p:cNvGraphicFramePr>
            <a:graphicFrameLocks noGrp="1"/>
          </p:cNvGraphicFramePr>
          <p:nvPr>
            <p:extLst>
              <p:ext uri="{D42A27DB-BD31-4B8C-83A1-F6EECF244321}">
                <p14:modId xmlns:p14="http://schemas.microsoft.com/office/powerpoint/2010/main" val="770829355"/>
              </p:ext>
            </p:extLst>
          </p:nvPr>
        </p:nvGraphicFramePr>
        <p:xfrm>
          <a:off x="71754" y="548680"/>
          <a:ext cx="9000491" cy="6173988"/>
        </p:xfrm>
        <a:graphic>
          <a:graphicData uri="http://schemas.openxmlformats.org/drawingml/2006/table">
            <a:tbl>
              <a:tblPr firstRow="1">
                <a:tableStyleId>{D113A9D2-9D6B-4929-AA2D-F23B5EE8CBE7}</a:tableStyleId>
              </a:tblPr>
              <a:tblGrid>
                <a:gridCol w="695236">
                  <a:extLst>
                    <a:ext uri="{9D8B030D-6E8A-4147-A177-3AD203B41FA5}">
                      <a16:colId xmlns:a16="http://schemas.microsoft.com/office/drawing/2014/main" val="1330356823"/>
                    </a:ext>
                  </a:extLst>
                </a:gridCol>
                <a:gridCol w="3880172">
                  <a:extLst>
                    <a:ext uri="{9D8B030D-6E8A-4147-A177-3AD203B41FA5}">
                      <a16:colId xmlns:a16="http://schemas.microsoft.com/office/drawing/2014/main" val="3979930352"/>
                    </a:ext>
                  </a:extLst>
                </a:gridCol>
                <a:gridCol w="2029942">
                  <a:extLst>
                    <a:ext uri="{9D8B030D-6E8A-4147-A177-3AD203B41FA5}">
                      <a16:colId xmlns:a16="http://schemas.microsoft.com/office/drawing/2014/main" val="3601169662"/>
                    </a:ext>
                  </a:extLst>
                </a:gridCol>
                <a:gridCol w="2395141">
                  <a:extLst>
                    <a:ext uri="{9D8B030D-6E8A-4147-A177-3AD203B41FA5}">
                      <a16:colId xmlns:a16="http://schemas.microsoft.com/office/drawing/2014/main" val="1808829070"/>
                    </a:ext>
                  </a:extLst>
                </a:gridCol>
              </a:tblGrid>
              <a:tr h="324023">
                <a:tc>
                  <a:txBody>
                    <a:bodyPr/>
                    <a:lstStyle/>
                    <a:p>
                      <a:pPr algn="ctr"/>
                      <a:r>
                        <a:rPr lang="en-US" sz="1600" dirty="0"/>
                        <a:t>NO</a:t>
                      </a:r>
                      <a:endParaRPr lang="en-US" sz="1600" b="1" dirty="0"/>
                    </a:p>
                  </a:txBody>
                  <a:tcPr>
                    <a:solidFill>
                      <a:srgbClr val="00B050"/>
                    </a:solidFill>
                  </a:tcPr>
                </a:tc>
                <a:tc>
                  <a:txBody>
                    <a:bodyPr/>
                    <a:lstStyle/>
                    <a:p>
                      <a:pPr algn="ctr"/>
                      <a:r>
                        <a:rPr lang="ja-JP" altLang="en-US" sz="1600" dirty="0"/>
                        <a:t>経験内容</a:t>
                      </a:r>
                      <a:endParaRPr lang="en-US" sz="1600" b="1" dirty="0"/>
                    </a:p>
                  </a:txBody>
                  <a:tcPr>
                    <a:solidFill>
                      <a:srgbClr val="00B050"/>
                    </a:solidFill>
                  </a:tcPr>
                </a:tc>
                <a:tc>
                  <a:txBody>
                    <a:bodyPr/>
                    <a:lstStyle/>
                    <a:p>
                      <a:pPr algn="ctr"/>
                      <a:r>
                        <a:rPr lang="ja-JP" altLang="en-US" sz="1600" dirty="0"/>
                        <a:t>期間</a:t>
                      </a:r>
                      <a:endParaRPr lang="en-US" sz="1600" b="1" dirty="0"/>
                    </a:p>
                  </a:txBody>
                  <a:tcPr>
                    <a:solidFill>
                      <a:srgbClr val="00B050"/>
                    </a:solidFill>
                  </a:tcPr>
                </a:tc>
                <a:tc>
                  <a:txBody>
                    <a:bodyPr/>
                    <a:lstStyle/>
                    <a:p>
                      <a:pPr algn="ctr"/>
                      <a:r>
                        <a:rPr lang="ja-JP" altLang="en-US" sz="1600" dirty="0"/>
                        <a:t>スキル・ツール</a:t>
                      </a:r>
                      <a:endParaRPr lang="en-US" sz="1600" b="1" dirty="0"/>
                    </a:p>
                  </a:txBody>
                  <a:tcPr>
                    <a:solidFill>
                      <a:srgbClr val="00B050"/>
                    </a:solidFill>
                  </a:tcPr>
                </a:tc>
                <a:extLst>
                  <a:ext uri="{0D108BD9-81ED-4DB2-BD59-A6C34878D82A}">
                    <a16:rowId xmlns:a16="http://schemas.microsoft.com/office/drawing/2014/main" val="1292134676"/>
                  </a:ext>
                </a:extLst>
              </a:tr>
              <a:tr h="1119353">
                <a:tc>
                  <a:txBody>
                    <a:bodyPr/>
                    <a:lstStyle/>
                    <a:p>
                      <a:pPr algn="ctr"/>
                      <a:endParaRPr lang="en-US" sz="1400" dirty="0"/>
                    </a:p>
                    <a:p>
                      <a:pPr algn="ctr"/>
                      <a:r>
                        <a:rPr lang="ja-JP" altLang="en-US" sz="1400" dirty="0"/>
                        <a:t>１</a:t>
                      </a:r>
                      <a:endParaRPr lang="en-US" sz="1400" dirty="0"/>
                    </a:p>
                    <a:p>
                      <a:pPr algn="ctr"/>
                      <a:endParaRPr lang="en-US" sz="1400" b="1" dirty="0"/>
                    </a:p>
                  </a:txBody>
                  <a:tcPr>
                    <a:solidFill>
                      <a:srgbClr val="00B050"/>
                    </a:solidFill>
                  </a:tcPr>
                </a:tc>
                <a:tc>
                  <a:txBody>
                    <a:bodyPr/>
                    <a:lstStyle/>
                    <a:p>
                      <a:pPr algn="l"/>
                      <a:r>
                        <a:rPr lang="ja-JP" altLang="en-US" sz="1400" b="1" u="sng" dirty="0">
                          <a:latin typeface="+mn-ea"/>
                          <a:ea typeface="+mn-ea"/>
                        </a:rPr>
                        <a:t>母国での経験</a:t>
                      </a:r>
                      <a:endParaRPr lang="en-US" altLang="ja-JP" sz="1400" b="1" u="sng" dirty="0">
                        <a:latin typeface="+mn-ea"/>
                        <a:ea typeface="+mn-ea"/>
                      </a:endParaRPr>
                    </a:p>
                    <a:p>
                      <a:pPr algn="l"/>
                      <a:r>
                        <a:rPr lang="ja-JP" altLang="en-US" sz="1400" b="1" u="none" dirty="0">
                          <a:latin typeface="+mn-ea"/>
                          <a:ea typeface="+mn-ea"/>
                        </a:rPr>
                        <a:t>バス、トラックを再生し販売及びトラックトロリの製造し販売する会社</a:t>
                      </a:r>
                      <a:endParaRPr lang="en-US" sz="1400" b="1" u="none" dirty="0">
                        <a:latin typeface="+mn-ea"/>
                        <a:ea typeface="+mn-ea"/>
                      </a:endParaRPr>
                    </a:p>
                  </a:txBody>
                  <a:tcPr>
                    <a:solidFill>
                      <a:srgbClr val="00B050"/>
                    </a:solidFill>
                  </a:tcPr>
                </a:tc>
                <a:tc>
                  <a:txBody>
                    <a:bodyPr/>
                    <a:lstStyle/>
                    <a:p>
                      <a:pPr algn="l"/>
                      <a:r>
                        <a:rPr lang="ja-JP" altLang="en-US" sz="1400" b="1" dirty="0">
                          <a:latin typeface="+mn-ea"/>
                          <a:ea typeface="+mn-ea"/>
                        </a:rPr>
                        <a:t>４年</a:t>
                      </a:r>
                      <a:r>
                        <a:rPr lang="en-US" altLang="ja-JP" sz="1400" b="1" dirty="0">
                          <a:latin typeface="+mn-ea"/>
                          <a:ea typeface="+mn-ea"/>
                        </a:rPr>
                        <a:t>3</a:t>
                      </a:r>
                      <a:r>
                        <a:rPr lang="ja-JP" altLang="en-US" sz="1400" b="1" dirty="0">
                          <a:latin typeface="+mn-ea"/>
                          <a:ea typeface="+mn-ea"/>
                        </a:rPr>
                        <a:t>ヶ月</a:t>
                      </a:r>
                      <a:endParaRPr lang="en-US" altLang="ja-JP" sz="1400" b="1" dirty="0">
                        <a:latin typeface="+mn-ea"/>
                        <a:ea typeface="+mn-ea"/>
                      </a:endParaRPr>
                    </a:p>
                    <a:p>
                      <a:pPr algn="l"/>
                      <a:r>
                        <a:rPr lang="en-US" altLang="ja-JP" sz="1400" b="1" dirty="0">
                          <a:latin typeface="+mn-ea"/>
                          <a:ea typeface="+mn-ea"/>
                        </a:rPr>
                        <a:t>2010</a:t>
                      </a:r>
                      <a:r>
                        <a:rPr lang="ja-JP" altLang="en-US" sz="1400" b="1" dirty="0">
                          <a:latin typeface="+mn-ea"/>
                          <a:ea typeface="+mn-ea"/>
                        </a:rPr>
                        <a:t>年</a:t>
                      </a:r>
                      <a:r>
                        <a:rPr lang="en-US" altLang="ja-JP" sz="1400" b="1" dirty="0">
                          <a:latin typeface="+mn-ea"/>
                          <a:ea typeface="+mn-ea"/>
                        </a:rPr>
                        <a:t>03</a:t>
                      </a:r>
                      <a:r>
                        <a:rPr lang="ja-JP" altLang="en-US" sz="1400" b="1" dirty="0">
                          <a:latin typeface="+mn-ea"/>
                          <a:ea typeface="+mn-ea"/>
                        </a:rPr>
                        <a:t>月１日～</a:t>
                      </a:r>
                      <a:endParaRPr lang="en-US" altLang="ja-JP" sz="1400" b="1" dirty="0">
                        <a:latin typeface="+mn-ea"/>
                        <a:ea typeface="+mn-ea"/>
                      </a:endParaRPr>
                    </a:p>
                    <a:p>
                      <a:pPr algn="l"/>
                      <a:r>
                        <a:rPr lang="en-US" altLang="ja-JP" sz="1400" b="1" dirty="0">
                          <a:latin typeface="+mn-ea"/>
                          <a:ea typeface="+mn-ea"/>
                        </a:rPr>
                        <a:t>2014</a:t>
                      </a:r>
                      <a:r>
                        <a:rPr lang="ja-JP" altLang="en-US" sz="1400" b="1" dirty="0">
                          <a:latin typeface="+mn-ea"/>
                          <a:ea typeface="+mn-ea"/>
                        </a:rPr>
                        <a:t>年</a:t>
                      </a:r>
                      <a:r>
                        <a:rPr lang="en-US" altLang="ja-JP" sz="1400" b="1" dirty="0">
                          <a:latin typeface="+mn-ea"/>
                          <a:ea typeface="+mn-ea"/>
                        </a:rPr>
                        <a:t>05</a:t>
                      </a:r>
                      <a:r>
                        <a:rPr lang="ja-JP" altLang="en-US" sz="1400" b="1" dirty="0">
                          <a:latin typeface="+mn-ea"/>
                          <a:ea typeface="+mn-ea"/>
                        </a:rPr>
                        <a:t>月</a:t>
                      </a:r>
                      <a:r>
                        <a:rPr lang="en-US" altLang="ja-JP" sz="1400" b="1" dirty="0">
                          <a:latin typeface="+mn-ea"/>
                          <a:ea typeface="+mn-ea"/>
                        </a:rPr>
                        <a:t>31</a:t>
                      </a:r>
                      <a:r>
                        <a:rPr lang="ja-JP" altLang="en-US" sz="1400" b="1" dirty="0">
                          <a:latin typeface="+mn-ea"/>
                          <a:ea typeface="+mn-ea"/>
                        </a:rPr>
                        <a:t>日</a:t>
                      </a:r>
                      <a:endParaRPr lang="en-US" altLang="ja-JP" sz="1400" b="1" dirty="0">
                        <a:latin typeface="+mn-ea"/>
                        <a:ea typeface="+mn-ea"/>
                      </a:endParaRPr>
                    </a:p>
                  </a:txBody>
                  <a:tcPr>
                    <a:solidFill>
                      <a:srgbClr val="00B050"/>
                    </a:solidFill>
                  </a:tcPr>
                </a:tc>
                <a:tc>
                  <a:txBody>
                    <a:bodyPr/>
                    <a:lstStyle/>
                    <a:p>
                      <a:pPr algn="l"/>
                      <a:r>
                        <a:rPr lang="ja-JP" altLang="en-US" sz="1400" dirty="0"/>
                        <a:t>❖自動車部品の役割の知識</a:t>
                      </a:r>
                      <a:endParaRPr lang="en-US" altLang="ja-JP" sz="1400" dirty="0"/>
                    </a:p>
                    <a:p>
                      <a:pPr algn="l"/>
                      <a:r>
                        <a:rPr lang="ja-JP" altLang="en-US" sz="1400" dirty="0"/>
                        <a:t>❖お客様の立場に立ち満</a:t>
                      </a:r>
                      <a:endParaRPr lang="en-US" altLang="ja-JP" sz="1400" dirty="0"/>
                    </a:p>
                    <a:p>
                      <a:pPr algn="l"/>
                      <a:r>
                        <a:rPr lang="ja-JP" altLang="en-US" sz="1400" dirty="0"/>
                        <a:t>　　足させる提案力。</a:t>
                      </a:r>
                      <a:endParaRPr lang="en-US" altLang="ja-JP" sz="1400" dirty="0"/>
                    </a:p>
                    <a:p>
                      <a:pPr algn="l"/>
                      <a:r>
                        <a:rPr lang="ja-JP" altLang="en-US" sz="1400" dirty="0"/>
                        <a:t>❖コミュニケーションしながら</a:t>
                      </a:r>
                      <a:endParaRPr lang="en-US" altLang="ja-JP" sz="1400" dirty="0"/>
                    </a:p>
                    <a:p>
                      <a:pPr algn="l"/>
                      <a:r>
                        <a:rPr lang="ja-JP" altLang="en-US" sz="1400" dirty="0"/>
                        <a:t>　　作業の指示する力</a:t>
                      </a:r>
                      <a:endParaRPr lang="en-US" sz="1400" b="1" dirty="0">
                        <a:solidFill>
                          <a:schemeClr val="bg1"/>
                        </a:solidFill>
                        <a:latin typeface="+mn-ea"/>
                        <a:ea typeface="+mn-ea"/>
                      </a:endParaRPr>
                    </a:p>
                  </a:txBody>
                  <a:tcPr>
                    <a:solidFill>
                      <a:srgbClr val="00B050"/>
                    </a:solidFill>
                  </a:tcPr>
                </a:tc>
                <a:extLst>
                  <a:ext uri="{0D108BD9-81ED-4DB2-BD59-A6C34878D82A}">
                    <a16:rowId xmlns:a16="http://schemas.microsoft.com/office/drawing/2014/main" val="3170607644"/>
                  </a:ext>
                </a:extLst>
              </a:tr>
              <a:tr h="1119353">
                <a:tc>
                  <a:txBody>
                    <a:bodyPr/>
                    <a:lstStyle/>
                    <a:p>
                      <a:pPr algn="ctr"/>
                      <a:endParaRPr lang="en-US" sz="1400" dirty="0"/>
                    </a:p>
                    <a:p>
                      <a:pPr algn="ctr"/>
                      <a:r>
                        <a:rPr lang="ja-JP" altLang="en-US" sz="1400" dirty="0"/>
                        <a:t>２</a:t>
                      </a:r>
                      <a:endParaRPr lang="en-US" sz="1400" b="1" dirty="0"/>
                    </a:p>
                  </a:txBody>
                  <a:tcPr>
                    <a:solidFill>
                      <a:srgbClr val="00B050"/>
                    </a:solidFill>
                  </a:tcPr>
                </a:tc>
                <a:tc>
                  <a:txBody>
                    <a:bodyPr/>
                    <a:lstStyle/>
                    <a:p>
                      <a:pPr algn="l"/>
                      <a:r>
                        <a:rPr lang="ja-JP" altLang="en-US" sz="1400" u="sng" dirty="0"/>
                        <a:t>卒業研究</a:t>
                      </a:r>
                      <a:endParaRPr lang="en-US" altLang="ja-JP" sz="1400" u="sng" dirty="0"/>
                    </a:p>
                    <a:p>
                      <a:pPr algn="l"/>
                      <a:r>
                        <a:rPr lang="ja-JP" altLang="en-US" sz="1400" dirty="0"/>
                        <a:t>高齢者見守るシステムのセンサ最適配置方式及び移動検出方法</a:t>
                      </a:r>
                      <a:endParaRPr lang="en-US" sz="1400" b="1" dirty="0">
                        <a:latin typeface="+mn-ea"/>
                        <a:ea typeface="+mn-ea"/>
                      </a:endParaRPr>
                    </a:p>
                  </a:txBody>
                  <a:tcPr>
                    <a:solidFill>
                      <a:srgbClr val="00B050"/>
                    </a:solidFill>
                  </a:tcPr>
                </a:tc>
                <a:tc>
                  <a:txBody>
                    <a:bodyPr/>
                    <a:lstStyle/>
                    <a:p>
                      <a:pPr algn="l"/>
                      <a:r>
                        <a:rPr lang="en-US" altLang="ja-JP" sz="1400" dirty="0"/>
                        <a:t>12</a:t>
                      </a:r>
                      <a:r>
                        <a:rPr lang="ja-JP" altLang="en-US" sz="1400" dirty="0"/>
                        <a:t>ヶ月</a:t>
                      </a:r>
                      <a:endParaRPr lang="en-US" altLang="ja-JP" sz="1400" dirty="0"/>
                    </a:p>
                    <a:p>
                      <a:pPr algn="l"/>
                      <a:r>
                        <a:rPr lang="en-US" altLang="ja-JP" sz="1400" dirty="0"/>
                        <a:t>2019</a:t>
                      </a:r>
                      <a:r>
                        <a:rPr lang="ja-JP" altLang="en-US" sz="1400" dirty="0"/>
                        <a:t>年</a:t>
                      </a:r>
                      <a:r>
                        <a:rPr lang="en-US" altLang="ja-JP" sz="1400" dirty="0"/>
                        <a:t>04</a:t>
                      </a:r>
                      <a:r>
                        <a:rPr lang="ja-JP" altLang="en-US" sz="1400" dirty="0"/>
                        <a:t>月１日～</a:t>
                      </a:r>
                      <a:endParaRPr lang="en-US" altLang="ja-JP" sz="1400" dirty="0"/>
                    </a:p>
                    <a:p>
                      <a:pPr algn="l"/>
                      <a:r>
                        <a:rPr lang="en-US" altLang="ja-JP" sz="1400" dirty="0"/>
                        <a:t>2020</a:t>
                      </a:r>
                      <a:r>
                        <a:rPr lang="ja-JP" altLang="en-US" sz="1400" dirty="0"/>
                        <a:t>年</a:t>
                      </a:r>
                      <a:r>
                        <a:rPr lang="en-US" altLang="ja-JP" sz="1400" dirty="0"/>
                        <a:t>03</a:t>
                      </a:r>
                      <a:r>
                        <a:rPr lang="ja-JP" altLang="en-US" sz="1400" dirty="0"/>
                        <a:t>月３１日</a:t>
                      </a:r>
                      <a:endParaRPr lang="en-US" altLang="ja-JP" sz="1400" b="1" dirty="0">
                        <a:latin typeface="+mn-ea"/>
                        <a:ea typeface="+mn-ea"/>
                      </a:endParaRPr>
                    </a:p>
                  </a:txBody>
                  <a:tcPr>
                    <a:solidFill>
                      <a:srgbClr val="00B050"/>
                    </a:solidFill>
                  </a:tcPr>
                </a:tc>
                <a:tc>
                  <a:txBody>
                    <a:bodyPr/>
                    <a:lstStyle/>
                    <a:p>
                      <a:pPr algn="l"/>
                      <a:r>
                        <a:rPr lang="ja-JP" altLang="en-US" sz="1400" dirty="0"/>
                        <a:t>❖人体情報の取得方法</a:t>
                      </a:r>
                      <a:endParaRPr lang="en-US" altLang="ja-JP" sz="1400" dirty="0"/>
                    </a:p>
                    <a:p>
                      <a:pPr algn="l"/>
                      <a:r>
                        <a:rPr lang="ja-JP" altLang="en-US" sz="1400" dirty="0"/>
                        <a:t>❖チームでの開</a:t>
                      </a:r>
                      <a:endParaRPr lang="en-US" altLang="ja-JP" sz="1400" dirty="0"/>
                    </a:p>
                    <a:p>
                      <a:pPr algn="l"/>
                      <a:r>
                        <a:rPr lang="ja-JP" altLang="en-US" sz="1400" dirty="0"/>
                        <a:t>　　発流れ</a:t>
                      </a:r>
                      <a:endParaRPr lang="en-US" altLang="ja-JP" sz="1400" dirty="0"/>
                    </a:p>
                    <a:p>
                      <a:pPr algn="l"/>
                      <a:r>
                        <a:rPr lang="ja-JP" altLang="en-US" sz="1400" dirty="0"/>
                        <a:t>❖</a:t>
                      </a:r>
                      <a:r>
                        <a:rPr kumimoji="1" lang="ja-JP" altLang="en-US" sz="1400" kern="1200" dirty="0"/>
                        <a:t>センサアンプ</a:t>
                      </a:r>
                      <a:r>
                        <a:rPr kumimoji="1" lang="en-US" altLang="ja-JP" sz="1400" kern="1200" dirty="0"/>
                        <a:t>BOX</a:t>
                      </a:r>
                      <a:r>
                        <a:rPr kumimoji="1" lang="ja-JP" altLang="en-US" sz="1400" kern="1200" dirty="0"/>
                        <a:t>の</a:t>
                      </a:r>
                      <a:endParaRPr kumimoji="1" lang="en-US" altLang="ja-JP" sz="1400" kern="1200" dirty="0"/>
                    </a:p>
                    <a:p>
                      <a:pPr algn="l"/>
                      <a:r>
                        <a:rPr kumimoji="1" lang="ja-JP" altLang="en-US" sz="1400" kern="1200" dirty="0"/>
                        <a:t>　　構造と組み立て</a:t>
                      </a:r>
                      <a:endParaRPr lang="en-US" sz="1400" b="1" dirty="0">
                        <a:solidFill>
                          <a:schemeClr val="bg1"/>
                        </a:solidFill>
                        <a:latin typeface="+mn-ea"/>
                        <a:ea typeface="+mn-ea"/>
                      </a:endParaRPr>
                    </a:p>
                  </a:txBody>
                  <a:tcPr>
                    <a:solidFill>
                      <a:srgbClr val="00B050"/>
                    </a:solidFill>
                  </a:tcPr>
                </a:tc>
                <a:extLst>
                  <a:ext uri="{0D108BD9-81ED-4DB2-BD59-A6C34878D82A}">
                    <a16:rowId xmlns:a16="http://schemas.microsoft.com/office/drawing/2014/main" val="3964308954"/>
                  </a:ext>
                </a:extLst>
              </a:tr>
              <a:tr h="913157">
                <a:tc>
                  <a:txBody>
                    <a:bodyPr/>
                    <a:lstStyle/>
                    <a:p>
                      <a:pPr algn="ctr"/>
                      <a:r>
                        <a:rPr lang="en-US" sz="1400" dirty="0"/>
                        <a:t>  </a:t>
                      </a:r>
                    </a:p>
                    <a:p>
                      <a:pPr algn="ctr"/>
                      <a:r>
                        <a:rPr lang="ja-JP" altLang="en-US" sz="1400" dirty="0"/>
                        <a:t>３</a:t>
                      </a:r>
                      <a:endParaRPr lang="en-US" sz="1400" dirty="0"/>
                    </a:p>
                    <a:p>
                      <a:pPr algn="ctr"/>
                      <a:endParaRPr lang="en-US" sz="1400" dirty="0"/>
                    </a:p>
                    <a:p>
                      <a:pPr algn="ctr"/>
                      <a:endParaRPr lang="en-US" sz="1400" b="1" dirty="0"/>
                    </a:p>
                  </a:txBody>
                  <a:tcPr>
                    <a:solidFill>
                      <a:srgbClr val="00B050"/>
                    </a:solidFill>
                  </a:tcPr>
                </a:tc>
                <a:tc>
                  <a:txBody>
                    <a:bodyPr/>
                    <a:lstStyle/>
                    <a:p>
                      <a:r>
                        <a:rPr lang="ja-JP" altLang="en-US" sz="1400" u="sng" dirty="0"/>
                        <a:t>前職</a:t>
                      </a:r>
                      <a:endParaRPr lang="en-US" altLang="ja-JP" sz="1400" u="sng" dirty="0"/>
                    </a:p>
                    <a:p>
                      <a:r>
                        <a:rPr lang="ja-JP" altLang="en-US" sz="1400" u="none" dirty="0"/>
                        <a:t>技術派遣会社研修</a:t>
                      </a:r>
                      <a:endParaRPr lang="en-US" sz="1400" b="1" u="none" dirty="0">
                        <a:latin typeface="+mn-ea"/>
                        <a:ea typeface="+mn-ea"/>
                      </a:endParaRPr>
                    </a:p>
                  </a:txBody>
                  <a:tcPr>
                    <a:solidFill>
                      <a:srgbClr val="00B050"/>
                    </a:solidFill>
                  </a:tcPr>
                </a:tc>
                <a:tc>
                  <a:txBody>
                    <a:bodyPr/>
                    <a:lstStyle/>
                    <a:p>
                      <a:r>
                        <a:rPr lang="en-US" altLang="ja-JP" sz="1400" dirty="0"/>
                        <a:t>9</a:t>
                      </a:r>
                      <a:r>
                        <a:rPr lang="ja-JP" altLang="en-US" sz="1400" dirty="0"/>
                        <a:t>ヶ月</a:t>
                      </a:r>
                      <a:endParaRPr lang="en-US" altLang="ja-JP" sz="1400" dirty="0"/>
                    </a:p>
                    <a:p>
                      <a:r>
                        <a:rPr lang="en-US" altLang="ja-JP" sz="1400" dirty="0"/>
                        <a:t>2020</a:t>
                      </a:r>
                      <a:r>
                        <a:rPr lang="ja-JP" altLang="en-US" sz="1400" dirty="0"/>
                        <a:t>年</a:t>
                      </a:r>
                      <a:r>
                        <a:rPr lang="en-US" altLang="ja-JP" sz="1400" dirty="0"/>
                        <a:t>04</a:t>
                      </a:r>
                      <a:r>
                        <a:rPr lang="ja-JP" altLang="en-US" sz="1400" dirty="0"/>
                        <a:t>月０１日～</a:t>
                      </a:r>
                      <a:endParaRPr lang="en-US" altLang="ja-JP" sz="1400" dirty="0"/>
                    </a:p>
                    <a:p>
                      <a:r>
                        <a:rPr lang="en-US" altLang="ja-JP" sz="1400" dirty="0"/>
                        <a:t>2020</a:t>
                      </a:r>
                      <a:r>
                        <a:rPr lang="ja-JP" altLang="en-US" sz="1400" dirty="0"/>
                        <a:t>年</a:t>
                      </a:r>
                      <a:r>
                        <a:rPr lang="en-US" altLang="ja-JP" sz="1400" dirty="0"/>
                        <a:t>12</a:t>
                      </a:r>
                      <a:r>
                        <a:rPr lang="ja-JP" altLang="en-US" sz="1400" dirty="0"/>
                        <a:t>月３１日</a:t>
                      </a:r>
                      <a:endParaRPr lang="en-US" altLang="ja-JP" sz="1400" dirty="0"/>
                    </a:p>
                  </a:txBody>
                  <a:tcPr>
                    <a:solidFill>
                      <a:srgbClr val="00B050"/>
                    </a:solidFill>
                  </a:tcPr>
                </a:tc>
                <a:tc>
                  <a:txBody>
                    <a:bodyPr/>
                    <a:lstStyle/>
                    <a:p>
                      <a:r>
                        <a:rPr lang="ja-JP" altLang="en-US" sz="1400" dirty="0"/>
                        <a:t>❖</a:t>
                      </a:r>
                      <a:r>
                        <a:rPr lang="en-US" altLang="ja-JP" sz="1400" dirty="0"/>
                        <a:t>Word/Excel/PPT</a:t>
                      </a:r>
                    </a:p>
                    <a:p>
                      <a:r>
                        <a:rPr lang="ja-JP" altLang="en-US" sz="1400"/>
                        <a:t>❖</a:t>
                      </a:r>
                      <a:r>
                        <a:rPr lang="en-US" altLang="ja-JP" sz="1400"/>
                        <a:t>eclipse</a:t>
                      </a:r>
                      <a:endParaRPr lang="en-US" sz="1400" b="1" dirty="0">
                        <a:latin typeface="+mn-ea"/>
                        <a:ea typeface="+mn-ea"/>
                        <a:cs typeface="Arial" panose="020B0604020202020204" pitchFamily="34" charset="0"/>
                      </a:endParaRPr>
                    </a:p>
                  </a:txBody>
                  <a:tcPr>
                    <a:solidFill>
                      <a:srgbClr val="00B050"/>
                    </a:solidFill>
                  </a:tcPr>
                </a:tc>
                <a:extLst>
                  <a:ext uri="{0D108BD9-81ED-4DB2-BD59-A6C34878D82A}">
                    <a16:rowId xmlns:a16="http://schemas.microsoft.com/office/drawing/2014/main" val="3651218213"/>
                  </a:ext>
                </a:extLst>
              </a:tr>
              <a:tr h="706960">
                <a:tc>
                  <a:txBody>
                    <a:bodyPr/>
                    <a:lstStyle/>
                    <a:p>
                      <a:pPr algn="ctr"/>
                      <a:endParaRPr lang="en-US" altLang="ja-JP" sz="1400" dirty="0"/>
                    </a:p>
                    <a:p>
                      <a:pPr algn="ctr"/>
                      <a:r>
                        <a:rPr lang="ja-JP" altLang="en-US" sz="1400" dirty="0"/>
                        <a:t>４</a:t>
                      </a:r>
                      <a:endParaRPr lang="en-US" altLang="ja-JP" sz="1400" dirty="0"/>
                    </a:p>
                    <a:p>
                      <a:pPr algn="ctr"/>
                      <a:endParaRPr lang="en-US" sz="1400" b="1" dirty="0"/>
                    </a:p>
                  </a:txBody>
                  <a:tcPr>
                    <a:solidFill>
                      <a:srgbClr val="00B050"/>
                    </a:solidFill>
                  </a:tcPr>
                </a:tc>
                <a:tc>
                  <a:txBody>
                    <a:bodyPr/>
                    <a:lstStyle/>
                    <a:p>
                      <a:pPr algn="l"/>
                      <a:r>
                        <a:rPr lang="ja-JP" altLang="en-US" sz="1400" b="1" u="sng" dirty="0">
                          <a:latin typeface="+mn-ea"/>
                          <a:ea typeface="+mn-ea"/>
                        </a:rPr>
                        <a:t>実務経験</a:t>
                      </a:r>
                      <a:r>
                        <a:rPr lang="en-US" altLang="ja-JP" sz="1400" b="1" u="sng" dirty="0">
                          <a:latin typeface="+mn-ea"/>
                          <a:ea typeface="+mn-ea"/>
                        </a:rPr>
                        <a:t>1</a:t>
                      </a:r>
                    </a:p>
                    <a:p>
                      <a:pPr algn="l"/>
                      <a:r>
                        <a:rPr lang="en-US" altLang="ja-JP" sz="1400" b="1" dirty="0">
                          <a:latin typeface="+mn-ea"/>
                          <a:ea typeface="+mn-ea"/>
                        </a:rPr>
                        <a:t>CT</a:t>
                      </a:r>
                      <a:r>
                        <a:rPr lang="ja-JP" altLang="en-US" sz="1400" b="1" dirty="0">
                          <a:latin typeface="+mn-ea"/>
                          <a:ea typeface="+mn-ea"/>
                        </a:rPr>
                        <a:t>部品製造に伴う、組み立て及びエクセルでのデータ入力作業</a:t>
                      </a:r>
                    </a:p>
                  </a:txBody>
                  <a:tcPr>
                    <a:solidFill>
                      <a:srgbClr val="00B050"/>
                    </a:solidFill>
                  </a:tcPr>
                </a:tc>
                <a:tc>
                  <a:txBody>
                    <a:bodyPr/>
                    <a:lstStyle/>
                    <a:p>
                      <a:pPr algn="l"/>
                      <a:r>
                        <a:rPr lang="ja-JP" altLang="en-US" sz="1400" b="1" dirty="0">
                          <a:latin typeface="+mn-ea"/>
                          <a:ea typeface="+mn-ea"/>
                        </a:rPr>
                        <a:t>３ヶ月</a:t>
                      </a:r>
                      <a:endParaRPr lang="en-US" altLang="ja-JP" sz="1400" b="1" dirty="0">
                        <a:latin typeface="+mn-ea"/>
                        <a:ea typeface="+mn-ea"/>
                      </a:endParaRPr>
                    </a:p>
                    <a:p>
                      <a:pPr algn="l"/>
                      <a:r>
                        <a:rPr lang="en-US" altLang="ja-JP" sz="1400" b="1" dirty="0">
                          <a:latin typeface="+mn-ea"/>
                          <a:ea typeface="+mn-ea"/>
                        </a:rPr>
                        <a:t>2021</a:t>
                      </a:r>
                      <a:r>
                        <a:rPr lang="ja-JP" altLang="en-US" sz="1400" b="1" dirty="0">
                          <a:latin typeface="+mn-ea"/>
                          <a:ea typeface="+mn-ea"/>
                        </a:rPr>
                        <a:t>年</a:t>
                      </a:r>
                      <a:r>
                        <a:rPr lang="en-US" altLang="ja-JP" sz="1400" b="1" dirty="0">
                          <a:latin typeface="+mn-ea"/>
                          <a:ea typeface="+mn-ea"/>
                        </a:rPr>
                        <a:t>12</a:t>
                      </a:r>
                      <a:r>
                        <a:rPr lang="ja-JP" altLang="en-US" sz="1400" b="1" dirty="0">
                          <a:latin typeface="+mn-ea"/>
                          <a:ea typeface="+mn-ea"/>
                        </a:rPr>
                        <a:t>月</a:t>
                      </a:r>
                      <a:r>
                        <a:rPr lang="en-US" altLang="ja-JP" sz="1400" b="1" dirty="0">
                          <a:latin typeface="+mn-ea"/>
                          <a:ea typeface="+mn-ea"/>
                        </a:rPr>
                        <a:t>07</a:t>
                      </a:r>
                      <a:r>
                        <a:rPr lang="ja-JP" altLang="en-US" sz="1400" b="1" dirty="0">
                          <a:latin typeface="+mn-ea"/>
                          <a:ea typeface="+mn-ea"/>
                        </a:rPr>
                        <a:t>日～</a:t>
                      </a:r>
                      <a:endParaRPr lang="en-US" altLang="ja-JP" sz="1400" b="1" dirty="0">
                        <a:latin typeface="+mn-ea"/>
                        <a:ea typeface="+mn-ea"/>
                      </a:endParaRPr>
                    </a:p>
                    <a:p>
                      <a:pPr algn="l"/>
                      <a:r>
                        <a:rPr lang="en-US" altLang="ja-JP" sz="1400" b="1" dirty="0">
                          <a:latin typeface="+mn-ea"/>
                          <a:ea typeface="+mn-ea"/>
                        </a:rPr>
                        <a:t>2022</a:t>
                      </a:r>
                      <a:r>
                        <a:rPr lang="ja-JP" altLang="en-US" sz="1400" b="1" dirty="0">
                          <a:latin typeface="+mn-ea"/>
                          <a:ea typeface="+mn-ea"/>
                        </a:rPr>
                        <a:t>年</a:t>
                      </a:r>
                      <a:r>
                        <a:rPr lang="en-US" altLang="ja-JP" sz="1400" b="1" dirty="0">
                          <a:latin typeface="+mn-ea"/>
                          <a:ea typeface="+mn-ea"/>
                        </a:rPr>
                        <a:t>02</a:t>
                      </a:r>
                      <a:r>
                        <a:rPr lang="ja-JP" altLang="en-US" sz="1400" b="1" dirty="0">
                          <a:latin typeface="+mn-ea"/>
                          <a:ea typeface="+mn-ea"/>
                        </a:rPr>
                        <a:t>月</a:t>
                      </a:r>
                      <a:r>
                        <a:rPr lang="en-US" altLang="ja-JP" sz="1400" b="1" dirty="0">
                          <a:latin typeface="+mn-ea"/>
                          <a:ea typeface="+mn-ea"/>
                        </a:rPr>
                        <a:t>16</a:t>
                      </a:r>
                      <a:r>
                        <a:rPr lang="ja-JP" altLang="en-US" sz="1400" b="1" dirty="0">
                          <a:latin typeface="+mn-ea"/>
                          <a:ea typeface="+mn-ea"/>
                        </a:rPr>
                        <a:t>日</a:t>
                      </a:r>
                      <a:endParaRPr lang="en-US" altLang="ja-JP" sz="1400" b="1" dirty="0">
                        <a:latin typeface="+mn-ea"/>
                        <a:ea typeface="+mn-ea"/>
                      </a:endParaRPr>
                    </a:p>
                  </a:txBody>
                  <a:tcPr>
                    <a:solidFill>
                      <a:srgbClr val="00B050"/>
                    </a:solidFill>
                  </a:tcPr>
                </a:tc>
                <a:tc>
                  <a:txBody>
                    <a:bodyPr/>
                    <a:lstStyle/>
                    <a:p>
                      <a:pPr algn="l"/>
                      <a:r>
                        <a:rPr lang="ja-JP" altLang="en-US" sz="1400" dirty="0"/>
                        <a:t>❖</a:t>
                      </a:r>
                      <a:r>
                        <a:rPr lang="en-US" altLang="ja-JP" sz="1400" dirty="0"/>
                        <a:t>CT</a:t>
                      </a:r>
                      <a:r>
                        <a:rPr lang="ja-JP" altLang="en-US" sz="1400" dirty="0"/>
                        <a:t>部品の組み立て</a:t>
                      </a:r>
                      <a:endParaRPr lang="en-US" altLang="ja-JP" sz="1400" dirty="0"/>
                    </a:p>
                    <a:p>
                      <a:pPr algn="l"/>
                      <a:r>
                        <a:rPr lang="ja-JP" altLang="en-US" sz="1400" dirty="0"/>
                        <a:t>❖エクセルでの作業効率</a:t>
                      </a:r>
                      <a:r>
                        <a:rPr lang="ja-JP" altLang="en-US" sz="1400" b="1" dirty="0">
                          <a:solidFill>
                            <a:schemeClr val="bg1"/>
                          </a:solidFill>
                          <a:latin typeface="+mn-ea"/>
                          <a:ea typeface="+mn-ea"/>
                        </a:rPr>
                        <a:t>可</a:t>
                      </a:r>
                      <a:endParaRPr lang="en-US" altLang="ja-JP" sz="1400" b="1" dirty="0">
                        <a:solidFill>
                          <a:schemeClr val="bg1"/>
                        </a:solidFill>
                        <a:latin typeface="+mn-ea"/>
                        <a:ea typeface="+mn-ea"/>
                      </a:endParaRPr>
                    </a:p>
                    <a:p>
                      <a:pPr algn="l"/>
                      <a:r>
                        <a:rPr lang="ja-JP" altLang="en-US" sz="1400" dirty="0"/>
                        <a:t>❖ラインでの作業経験</a:t>
                      </a:r>
                      <a:endParaRPr lang="en-US" altLang="ja-JP" sz="1400" dirty="0"/>
                    </a:p>
                  </a:txBody>
                  <a:tcPr>
                    <a:solidFill>
                      <a:srgbClr val="00B050"/>
                    </a:solidFill>
                  </a:tcPr>
                </a:tc>
                <a:extLst>
                  <a:ext uri="{0D108BD9-81ED-4DB2-BD59-A6C34878D82A}">
                    <a16:rowId xmlns:a16="http://schemas.microsoft.com/office/drawing/2014/main" val="230805112"/>
                  </a:ext>
                </a:extLst>
              </a:tr>
              <a:tr h="1845828">
                <a:tc>
                  <a:txBody>
                    <a:bodyPr/>
                    <a:lstStyle/>
                    <a:p>
                      <a:pPr algn="ctr"/>
                      <a:endParaRPr lang="en-US" altLang="ja-JP" sz="1400" dirty="0"/>
                    </a:p>
                    <a:p>
                      <a:pPr algn="ctr"/>
                      <a:r>
                        <a:rPr lang="ja-JP" altLang="en-US" sz="1400" dirty="0"/>
                        <a:t>５</a:t>
                      </a:r>
                      <a:endParaRPr lang="en-US" sz="1400" b="1" dirty="0"/>
                    </a:p>
                  </a:txBody>
                  <a:tcPr>
                    <a:solidFill>
                      <a:srgbClr val="00B050"/>
                    </a:solidFill>
                  </a:tcPr>
                </a:tc>
                <a:tc>
                  <a:txBody>
                    <a:bodyPr/>
                    <a:lstStyle/>
                    <a:p>
                      <a:r>
                        <a:rPr lang="ja-JP" altLang="en-US" sz="1400" u="sng" kern="0" dirty="0">
                          <a:latin typeface="Arial Narrow" panose="020B0606020202030204" pitchFamily="34" charset="0"/>
                        </a:rPr>
                        <a:t>実務経験</a:t>
                      </a:r>
                      <a:r>
                        <a:rPr lang="en-US" altLang="ja-JP" sz="1400" u="sng" kern="0" dirty="0">
                          <a:latin typeface="Arial Narrow" panose="020B0606020202030204" pitchFamily="34" charset="0"/>
                        </a:rPr>
                        <a:t>2</a:t>
                      </a:r>
                    </a:p>
                    <a:p>
                      <a:r>
                        <a:rPr lang="ja-JP" altLang="en-US" sz="1400" kern="0" dirty="0">
                          <a:latin typeface="Arial Narrow" panose="020B0606020202030204" pitchFamily="34" charset="0"/>
                        </a:rPr>
                        <a:t>水処理設備向け監視システムの試験</a:t>
                      </a:r>
                      <a:endParaRPr lang="en-US" sz="1400" b="1" u="none" dirty="0">
                        <a:latin typeface="+mn-ea"/>
                        <a:ea typeface="+mn-ea"/>
                      </a:endParaRPr>
                    </a:p>
                  </a:txBody>
                  <a:tcPr>
                    <a:solidFill>
                      <a:srgbClr val="00B050"/>
                    </a:solidFill>
                  </a:tcPr>
                </a:tc>
                <a:tc>
                  <a:txBody>
                    <a:bodyPr/>
                    <a:lstStyle/>
                    <a:p>
                      <a:r>
                        <a:rPr lang="en-US" altLang="ja-JP" sz="1400" dirty="0"/>
                        <a:t>5</a:t>
                      </a:r>
                      <a:r>
                        <a:rPr lang="ja-JP" altLang="en-US" sz="1400" dirty="0"/>
                        <a:t>ヶ月</a:t>
                      </a:r>
                      <a:endParaRPr lang="en-US" altLang="ja-JP" sz="1400" dirty="0"/>
                    </a:p>
                    <a:p>
                      <a:r>
                        <a:rPr lang="en-US" altLang="ja-JP" sz="1400" dirty="0"/>
                        <a:t>2022</a:t>
                      </a:r>
                      <a:r>
                        <a:rPr lang="ja-JP" altLang="en-US" sz="1400" dirty="0"/>
                        <a:t>年</a:t>
                      </a:r>
                      <a:r>
                        <a:rPr lang="en-US" altLang="ja-JP" sz="1400" dirty="0"/>
                        <a:t>11</a:t>
                      </a:r>
                      <a:r>
                        <a:rPr lang="ja-JP" altLang="en-US" sz="1400" dirty="0"/>
                        <a:t>月</a:t>
                      </a:r>
                      <a:r>
                        <a:rPr lang="en-US" altLang="ja-JP" sz="1400" dirty="0"/>
                        <a:t>14</a:t>
                      </a:r>
                      <a:r>
                        <a:rPr lang="ja-JP" altLang="en-US" sz="1400" dirty="0"/>
                        <a:t>日～</a:t>
                      </a:r>
                      <a:endParaRPr lang="en-US" altLang="ja-JP" sz="1400" dirty="0"/>
                    </a:p>
                    <a:p>
                      <a:r>
                        <a:rPr lang="en-US" altLang="ja-JP" sz="1400" dirty="0"/>
                        <a:t>2023</a:t>
                      </a:r>
                      <a:r>
                        <a:rPr lang="ja-JP" altLang="en-US" sz="1400" dirty="0"/>
                        <a:t>年</a:t>
                      </a:r>
                      <a:r>
                        <a:rPr lang="en-US" altLang="ja-JP" sz="1400" dirty="0"/>
                        <a:t>03</a:t>
                      </a:r>
                      <a:r>
                        <a:rPr lang="ja-JP" altLang="en-US" sz="1400" dirty="0"/>
                        <a:t>月</a:t>
                      </a:r>
                      <a:r>
                        <a:rPr lang="en-US" altLang="ja-JP" sz="1400" dirty="0"/>
                        <a:t>31</a:t>
                      </a:r>
                      <a:r>
                        <a:rPr lang="ja-JP" altLang="en-US" sz="1400" dirty="0"/>
                        <a:t>日</a:t>
                      </a:r>
                      <a:endParaRPr lang="en-US" altLang="ja-JP" sz="1400" dirty="0"/>
                    </a:p>
                  </a:txBody>
                  <a:tcPr>
                    <a:solidFill>
                      <a:srgbClr val="00B050"/>
                    </a:solidFill>
                  </a:tcPr>
                </a:tc>
                <a:tc>
                  <a:txBody>
                    <a:bodyPr/>
                    <a:lstStyle/>
                    <a:p>
                      <a:pPr algn="l"/>
                      <a:r>
                        <a:rPr lang="ja-JP" altLang="en-US" sz="1400" b="1" dirty="0">
                          <a:latin typeface="Agency FB" panose="020B0503020202020204" pitchFamily="34" charset="0"/>
                          <a:ea typeface="メイリオ" panose="020B0604030504040204" pitchFamily="50" charset="-128"/>
                        </a:rPr>
                        <a:t>◆</a:t>
                      </a:r>
                      <a:r>
                        <a:rPr lang="en-US" altLang="ja-JP" sz="1400" b="1" dirty="0">
                          <a:latin typeface="Agency FB" panose="020B0503020202020204" pitchFamily="34" charset="0"/>
                          <a:ea typeface="メイリオ" panose="020B0604030504040204" pitchFamily="50" charset="-128"/>
                        </a:rPr>
                        <a:t>SOARERA</a:t>
                      </a:r>
                      <a:r>
                        <a:rPr lang="ja-JP" altLang="en-US" sz="1400" b="1" dirty="0">
                          <a:latin typeface="Agency FB" panose="020B0503020202020204" pitchFamily="34" charset="0"/>
                          <a:ea typeface="メイリオ" panose="020B0604030504040204" pitchFamily="50" charset="-128"/>
                        </a:rPr>
                        <a:t>、</a:t>
                      </a:r>
                      <a:r>
                        <a:rPr lang="en-US" altLang="ja-JP" sz="1400" b="1" dirty="0">
                          <a:latin typeface="Agency FB" panose="020B0503020202020204" pitchFamily="34" charset="0"/>
                          <a:ea typeface="メイリオ" panose="020B0604030504040204" pitchFamily="50" charset="-128"/>
                        </a:rPr>
                        <a:t>Type-1</a:t>
                      </a:r>
                      <a:r>
                        <a:rPr lang="ja-JP" altLang="en-US" sz="1400" b="1" dirty="0">
                          <a:latin typeface="Agency FB" panose="020B0503020202020204" pitchFamily="34" charset="0"/>
                          <a:ea typeface="メイリオ" panose="020B0604030504040204" pitchFamily="50" charset="-128"/>
                        </a:rPr>
                        <a:t>ソフト</a:t>
                      </a:r>
                      <a:endParaRPr lang="en-US" altLang="ja-JP" sz="1400" b="1" dirty="0">
                        <a:latin typeface="Agency FB" panose="020B0503020202020204" pitchFamily="34" charset="0"/>
                        <a:ea typeface="メイリオ" panose="020B0604030504040204" pitchFamily="50" charset="-128"/>
                      </a:endParaRPr>
                    </a:p>
                    <a:p>
                      <a:pPr algn="l"/>
                      <a:r>
                        <a:rPr lang="ja-JP" altLang="en-US" sz="1400" b="1" dirty="0">
                          <a:latin typeface="Agency FB" panose="020B0503020202020204" pitchFamily="34" charset="0"/>
                          <a:ea typeface="メイリオ" panose="020B0604030504040204" pitchFamily="50" charset="-128"/>
                        </a:rPr>
                        <a:t>　を使用して試験する能力。</a:t>
                      </a:r>
                      <a:endParaRPr lang="en-US" altLang="ja-JP" sz="1400" b="1" dirty="0">
                        <a:latin typeface="Agency FB" panose="020B0503020202020204" pitchFamily="34" charset="0"/>
                        <a:ea typeface="メイリオ" panose="020B0604030504040204" pitchFamily="50" charset="-128"/>
                      </a:endParaRPr>
                    </a:p>
                    <a:p>
                      <a:pPr algn="l"/>
                      <a:r>
                        <a:rPr lang="ja-JP" altLang="en-US" sz="1400" dirty="0">
                          <a:latin typeface="Agency FB" panose="020B0503020202020204" pitchFamily="34" charset="0"/>
                          <a:ea typeface="メイリオ" panose="020B0604030504040204" pitchFamily="50" charset="-128"/>
                        </a:rPr>
                        <a:t>◆</a:t>
                      </a:r>
                      <a:r>
                        <a:rPr lang="en-US" altLang="ja-JP" sz="1400" dirty="0">
                          <a:latin typeface="Agency FB" panose="020B0503020202020204" pitchFamily="34" charset="0"/>
                          <a:ea typeface="メイリオ" panose="020B0604030504040204" pitchFamily="50" charset="-128"/>
                        </a:rPr>
                        <a:t>PCL</a:t>
                      </a:r>
                      <a:r>
                        <a:rPr lang="ja-JP" altLang="en-US" sz="1400" dirty="0">
                          <a:latin typeface="Agency FB" panose="020B0503020202020204" pitchFamily="34" charset="0"/>
                          <a:ea typeface="メイリオ" panose="020B0604030504040204" pitchFamily="50" charset="-128"/>
                        </a:rPr>
                        <a:t>の立ち上げ能力。</a:t>
                      </a:r>
                      <a:endParaRPr lang="en-US" altLang="ja-JP" sz="1400" dirty="0">
                        <a:latin typeface="Agency FB" panose="020B0503020202020204" pitchFamily="34" charset="0"/>
                        <a:ea typeface="メイリオ" panose="020B0604030504040204" pitchFamily="50" charset="-128"/>
                      </a:endParaRPr>
                    </a:p>
                    <a:p>
                      <a:pPr algn="l" eaLnBrk="1" hangingPunct="1">
                        <a:buFont typeface="Wingdings" pitchFamily="2" charset="2"/>
                        <a:buNone/>
                      </a:pPr>
                      <a:r>
                        <a:rPr lang="ja-JP" altLang="en-US" sz="1400" dirty="0">
                          <a:latin typeface="Agency FB" panose="020B0503020202020204" pitchFamily="34" charset="0"/>
                          <a:ea typeface="メイリオ" panose="020B0604030504040204" pitchFamily="50" charset="-128"/>
                        </a:rPr>
                        <a:t>◆ネジやケーブルを接続</a:t>
                      </a:r>
                      <a:endParaRPr lang="en-US" altLang="ja-JP" sz="1400" dirty="0">
                        <a:latin typeface="Agency FB" panose="020B0503020202020204" pitchFamily="34" charset="0"/>
                        <a:ea typeface="メイリオ" panose="020B0604030504040204" pitchFamily="50" charset="-128"/>
                      </a:endParaRPr>
                    </a:p>
                    <a:p>
                      <a:pPr algn="l" eaLnBrk="1" hangingPunct="1">
                        <a:buFont typeface="Wingdings" pitchFamily="2" charset="2"/>
                        <a:buNone/>
                      </a:pPr>
                      <a:r>
                        <a:rPr lang="ja-JP" altLang="en-US" sz="1400" dirty="0">
                          <a:latin typeface="Agency FB" panose="020B0503020202020204" pitchFamily="34" charset="0"/>
                          <a:ea typeface="メイリオ" panose="020B0604030504040204" pitchFamily="50" charset="-128"/>
                        </a:rPr>
                        <a:t>　する作業の経験</a:t>
                      </a:r>
                      <a:endParaRPr lang="en-US" altLang="ja-JP" sz="1400" dirty="0">
                        <a:latin typeface="Agency FB" panose="020B0503020202020204" pitchFamily="34" charset="0"/>
                        <a:ea typeface="メイリオ" panose="020B0604030504040204" pitchFamily="50" charset="-128"/>
                      </a:endParaRPr>
                    </a:p>
                    <a:p>
                      <a:pPr algn="l" eaLnBrk="1" hangingPunct="1">
                        <a:buFont typeface="Wingdings" pitchFamily="2" charset="2"/>
                        <a:buNone/>
                      </a:pPr>
                      <a:r>
                        <a:rPr lang="ja-JP" altLang="en-US" sz="1400" dirty="0">
                          <a:latin typeface="Agency FB" panose="020B0503020202020204" pitchFamily="34" charset="0"/>
                          <a:ea typeface="メイリオ" panose="020B0604030504040204" pitchFamily="50" charset="-128"/>
                        </a:rPr>
                        <a:t>◆ハード仕様書を見ながら</a:t>
                      </a:r>
                      <a:endParaRPr lang="en-US" altLang="ja-JP" sz="1400" dirty="0">
                        <a:latin typeface="Agency FB" panose="020B0503020202020204" pitchFamily="34" charset="0"/>
                        <a:ea typeface="メイリオ" panose="020B0604030504040204" pitchFamily="50" charset="-128"/>
                      </a:endParaRPr>
                    </a:p>
                    <a:p>
                      <a:pPr algn="l" eaLnBrk="1" hangingPunct="1">
                        <a:buFont typeface="Wingdings" pitchFamily="2" charset="2"/>
                        <a:buNone/>
                      </a:pPr>
                      <a:r>
                        <a:rPr lang="ja-JP" altLang="en-US" sz="1400" dirty="0">
                          <a:latin typeface="Agency FB" panose="020B0503020202020204" pitchFamily="34" charset="0"/>
                          <a:ea typeface="メイリオ" panose="020B0604030504040204" pitchFamily="50" charset="-128"/>
                        </a:rPr>
                        <a:t>　図の通りケーブル接続</a:t>
                      </a:r>
                      <a:endParaRPr lang="en-US" altLang="ja-JP" sz="1400" dirty="0">
                        <a:latin typeface="Agency FB" panose="020B0503020202020204" pitchFamily="34" charset="0"/>
                        <a:ea typeface="メイリオ" panose="020B0604030504040204" pitchFamily="50" charset="-128"/>
                      </a:endParaRPr>
                    </a:p>
                    <a:p>
                      <a:pPr algn="l" eaLnBrk="1" hangingPunct="1">
                        <a:buFont typeface="Wingdings" pitchFamily="2" charset="2"/>
                        <a:buNone/>
                      </a:pPr>
                      <a:r>
                        <a:rPr lang="ja-JP" altLang="en-US" sz="1400" dirty="0">
                          <a:latin typeface="Agency FB" panose="020B0503020202020204" pitchFamily="34" charset="0"/>
                          <a:ea typeface="メイリオ" panose="020B0604030504040204" pitchFamily="50" charset="-128"/>
                        </a:rPr>
                        <a:t>　する事。</a:t>
                      </a:r>
                    </a:p>
                  </a:txBody>
                  <a:tcPr>
                    <a:solidFill>
                      <a:srgbClr val="00B050"/>
                    </a:solidFill>
                  </a:tcPr>
                </a:tc>
                <a:extLst>
                  <a:ext uri="{0D108BD9-81ED-4DB2-BD59-A6C34878D82A}">
                    <a16:rowId xmlns:a16="http://schemas.microsoft.com/office/drawing/2014/main" val="3722637183"/>
                  </a:ext>
                </a:extLst>
              </a:tr>
            </a:tbl>
          </a:graphicData>
        </a:graphic>
      </p:graphicFrame>
      <p:sp>
        <p:nvSpPr>
          <p:cNvPr id="2" name="フッター プレースホルダー 1">
            <a:extLst>
              <a:ext uri="{FF2B5EF4-FFF2-40B4-BE49-F238E27FC236}">
                <a16:creationId xmlns:a16="http://schemas.microsoft.com/office/drawing/2014/main" id="{6C310146-EDAA-4632-8F5E-9797EB3493F9}"/>
              </a:ext>
            </a:extLst>
          </p:cNvPr>
          <p:cNvSpPr>
            <a:spLocks noGrp="1"/>
          </p:cNvSpPr>
          <p:nvPr>
            <p:ph type="ftr" sz="quarter" idx="10"/>
          </p:nvPr>
        </p:nvSpPr>
        <p:spPr>
          <a:xfrm>
            <a:off x="8152449" y="6366746"/>
            <a:ext cx="909674" cy="355922"/>
          </a:xfrm>
        </p:spPr>
        <p:txBody>
          <a:bodyPr/>
          <a:lstStyle/>
          <a:p>
            <a:pPr>
              <a:defRPr/>
            </a:pPr>
            <a:r>
              <a:rPr lang="en-US" altLang="ja-JP" sz="1400" b="1" dirty="0">
                <a:solidFill>
                  <a:schemeClr val="accent5">
                    <a:lumMod val="50000"/>
                  </a:schemeClr>
                </a:solidFill>
                <a:latin typeface="+mj-ea"/>
                <a:ea typeface="+mj-ea"/>
              </a:rPr>
              <a:t>[</a:t>
            </a:r>
            <a:r>
              <a:rPr lang="en-US" altLang="ja-JP" sz="1400" b="1" dirty="0">
                <a:solidFill>
                  <a:srgbClr val="CACAFF">
                    <a:lumMod val="50000"/>
                  </a:srgbClr>
                </a:solidFill>
                <a:latin typeface="ＭＳ Ｐゴシック"/>
                <a:ea typeface="ＭＳ Ｐゴシック"/>
              </a:rPr>
              <a:t>02</a:t>
            </a:r>
            <a:r>
              <a:rPr kumimoji="0" lang="en-US" altLang="ja-JP" sz="1400" b="1" i="0" u="none" strike="noStrike" kern="1200" cap="none" spc="0" normalizeH="0" baseline="0" noProof="0" dirty="0">
                <a:ln>
                  <a:noFill/>
                </a:ln>
                <a:solidFill>
                  <a:srgbClr val="CACAFF">
                    <a:lumMod val="50000"/>
                  </a:srgbClr>
                </a:solidFill>
                <a:effectLst/>
                <a:uLnTx/>
                <a:uFillTx/>
                <a:latin typeface="ＭＳ Ｐゴシック"/>
                <a:ea typeface="ＭＳ Ｐゴシック"/>
                <a:cs typeface="+mn-cs"/>
              </a:rPr>
              <a:t>/13</a:t>
            </a:r>
            <a:r>
              <a:rPr lang="en-US" altLang="ja-JP" sz="1400" b="1" dirty="0">
                <a:solidFill>
                  <a:schemeClr val="accent5">
                    <a:lumMod val="50000"/>
                  </a:schemeClr>
                </a:solidFill>
                <a:latin typeface="+mj-ea"/>
                <a:ea typeface="+mj-ea"/>
              </a:rPr>
              <a:t>]</a:t>
            </a:r>
          </a:p>
        </p:txBody>
      </p:sp>
      <p:sp>
        <p:nvSpPr>
          <p:cNvPr id="4" name="テキスト ボックス 3">
            <a:extLst>
              <a:ext uri="{FF2B5EF4-FFF2-40B4-BE49-F238E27FC236}">
                <a16:creationId xmlns:a16="http://schemas.microsoft.com/office/drawing/2014/main" id="{58ED3965-137B-4DEF-A605-1C4B1833BC94}"/>
              </a:ext>
            </a:extLst>
          </p:cNvPr>
          <p:cNvSpPr txBox="1"/>
          <p:nvPr/>
        </p:nvSpPr>
        <p:spPr>
          <a:xfrm>
            <a:off x="647564" y="-63388"/>
            <a:ext cx="2952328" cy="461665"/>
          </a:xfrm>
          <a:prstGeom prst="rect">
            <a:avLst/>
          </a:prstGeom>
          <a:noFill/>
        </p:spPr>
        <p:txBody>
          <a:bodyPr wrap="square" rtlCol="0">
            <a:spAutoFit/>
          </a:bodyPr>
          <a:lstStyle/>
          <a:p>
            <a:pPr algn="l"/>
            <a:r>
              <a:rPr lang="ja-JP" altLang="en-US" sz="2400" dirty="0">
                <a:latin typeface="+mj-ea"/>
                <a:ea typeface="+mj-ea"/>
              </a:rPr>
              <a:t>学習・研修一覧</a:t>
            </a:r>
            <a:r>
              <a:rPr lang="en-US" altLang="ja-JP" sz="2400" dirty="0">
                <a:latin typeface="+mj-ea"/>
                <a:ea typeface="+mj-ea"/>
              </a:rPr>
              <a:t>(1)</a:t>
            </a:r>
            <a:endParaRPr lang="en-US" sz="2400" dirty="0">
              <a:latin typeface="+mj-ea"/>
              <a:ea typeface="+mj-ea"/>
            </a:endParaRPr>
          </a:p>
        </p:txBody>
      </p:sp>
    </p:spTree>
    <p:extLst>
      <p:ext uri="{BB962C8B-B14F-4D97-AF65-F5344CB8AC3E}">
        <p14:creationId xmlns:p14="http://schemas.microsoft.com/office/powerpoint/2010/main" val="133277280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FF78013-462B-4951-B1C2-252405005762}"/>
              </a:ext>
            </a:extLst>
          </p:cNvPr>
          <p:cNvSpPr>
            <a:spLocks noGrp="1" noChangeArrowheads="1"/>
          </p:cNvSpPr>
          <p:nvPr>
            <p:ph type="title"/>
          </p:nvPr>
        </p:nvSpPr>
        <p:spPr>
          <a:xfrm>
            <a:off x="467545" y="-99392"/>
            <a:ext cx="6876764" cy="612068"/>
          </a:xfrm>
        </p:spPr>
        <p:txBody>
          <a:bodyPr/>
          <a:lstStyle/>
          <a:p>
            <a:pPr eaLnBrk="1" hangingPunct="1"/>
            <a:br>
              <a:rPr lang="en-US" altLang="ja-JP" sz="1600" b="1" dirty="0">
                <a:latin typeface="+mj-ea"/>
              </a:rPr>
            </a:br>
            <a:br>
              <a:rPr lang="en-US" altLang="ja-JP" sz="1600" b="1" dirty="0">
                <a:latin typeface="+mj-ea"/>
              </a:rPr>
            </a:br>
            <a:r>
              <a:rPr lang="ja-JP" altLang="en-US" sz="1600" b="1" u="sng" dirty="0">
                <a:latin typeface="+mj-ea"/>
              </a:rPr>
              <a:t>母国での経験</a:t>
            </a:r>
            <a:r>
              <a:rPr lang="ja-JP" altLang="en-US" sz="1600" b="1" dirty="0">
                <a:latin typeface="+mj-ea"/>
              </a:rPr>
              <a:t>（</a:t>
            </a:r>
            <a:r>
              <a:rPr lang="en-US" altLang="ja-JP" sz="1600" b="1" dirty="0">
                <a:latin typeface="+mj-ea"/>
              </a:rPr>
              <a:t>2010</a:t>
            </a:r>
            <a:r>
              <a:rPr lang="ja-JP" altLang="en-US" sz="1600" b="1" dirty="0">
                <a:latin typeface="+mj-ea"/>
              </a:rPr>
              <a:t>年</a:t>
            </a:r>
            <a:r>
              <a:rPr lang="en-US" altLang="ja-JP" sz="1600" b="1" dirty="0">
                <a:latin typeface="+mj-ea"/>
              </a:rPr>
              <a:t>03</a:t>
            </a:r>
            <a:r>
              <a:rPr lang="ja-JP" altLang="en-US" sz="1600" b="1" dirty="0">
                <a:latin typeface="+mj-ea"/>
              </a:rPr>
              <a:t>月～２０</a:t>
            </a:r>
            <a:r>
              <a:rPr lang="en-US" altLang="ja-JP" sz="1600" b="1" dirty="0">
                <a:latin typeface="+mj-ea"/>
              </a:rPr>
              <a:t>14</a:t>
            </a:r>
            <a:r>
              <a:rPr lang="ja-JP" altLang="en-US" sz="1600" b="1" dirty="0">
                <a:latin typeface="+mj-ea"/>
              </a:rPr>
              <a:t>年</a:t>
            </a:r>
            <a:r>
              <a:rPr lang="en-US" altLang="ja-JP" sz="1600" b="1" dirty="0">
                <a:latin typeface="+mj-ea"/>
              </a:rPr>
              <a:t>05</a:t>
            </a:r>
            <a:r>
              <a:rPr lang="ja-JP" altLang="en-US" sz="1600" b="1" dirty="0">
                <a:latin typeface="+mj-ea"/>
              </a:rPr>
              <a:t>月）経験期間⇒</a:t>
            </a:r>
            <a:r>
              <a:rPr lang="en-US" altLang="ja-JP" sz="1600" b="1" dirty="0">
                <a:solidFill>
                  <a:srgbClr val="000000"/>
                </a:solidFill>
                <a:latin typeface="+mj-ea"/>
              </a:rPr>
              <a:t>4</a:t>
            </a:r>
            <a:r>
              <a:rPr lang="ja-JP" altLang="en-US" sz="1600" b="1" dirty="0">
                <a:solidFill>
                  <a:srgbClr val="000000"/>
                </a:solidFill>
                <a:latin typeface="+mj-ea"/>
              </a:rPr>
              <a:t>年</a:t>
            </a:r>
            <a:r>
              <a:rPr lang="en-US" altLang="ja-JP" sz="1600" b="1" dirty="0">
                <a:solidFill>
                  <a:srgbClr val="000000"/>
                </a:solidFill>
                <a:latin typeface="+mj-ea"/>
              </a:rPr>
              <a:t>3</a:t>
            </a:r>
            <a:r>
              <a:rPr lang="ja-JP" altLang="en-US" sz="1600" b="1" dirty="0">
                <a:solidFill>
                  <a:srgbClr val="000000"/>
                </a:solidFill>
                <a:latin typeface="+mj-ea"/>
              </a:rPr>
              <a:t>ヶ月</a:t>
            </a:r>
            <a:br>
              <a:rPr lang="en-US" altLang="ja-JP" sz="1600" b="1" dirty="0">
                <a:latin typeface="+mj-ea"/>
              </a:rPr>
            </a:br>
            <a:r>
              <a:rPr lang="ja-JP" altLang="en-US" sz="1600" b="1" dirty="0">
                <a:latin typeface="+mj-ea"/>
              </a:rPr>
              <a:t>　（バス、トラックやトラクタートロリーの製造や販売）</a:t>
            </a:r>
            <a:br>
              <a:rPr lang="en-US" altLang="ja-JP" sz="1600" b="1" dirty="0">
                <a:latin typeface="+mj-ea"/>
              </a:rPr>
            </a:br>
            <a:br>
              <a:rPr lang="en-US" altLang="ja-JP" sz="1600" b="1" dirty="0">
                <a:latin typeface="+mj-ea"/>
              </a:rPr>
            </a:br>
            <a:r>
              <a:rPr lang="ja-JP" altLang="en-US" sz="1600" b="1" dirty="0">
                <a:latin typeface="+mj-ea"/>
              </a:rPr>
              <a:t>　　　　　　</a:t>
            </a:r>
          </a:p>
        </p:txBody>
      </p:sp>
      <p:sp>
        <p:nvSpPr>
          <p:cNvPr id="11" name="Rectangle 8">
            <a:extLst>
              <a:ext uri="{FF2B5EF4-FFF2-40B4-BE49-F238E27FC236}">
                <a16:creationId xmlns:a16="http://schemas.microsoft.com/office/drawing/2014/main" id="{A5A90E1A-5E63-4D1E-8D8C-D3A2DFA16A3A}"/>
              </a:ext>
            </a:extLst>
          </p:cNvPr>
          <p:cNvSpPr>
            <a:spLocks noChangeArrowheads="1"/>
          </p:cNvSpPr>
          <p:nvPr/>
        </p:nvSpPr>
        <p:spPr bwMode="auto">
          <a:xfrm>
            <a:off x="161931" y="583778"/>
            <a:ext cx="1106896" cy="288925"/>
          </a:xfrm>
          <a:prstGeom prst="rect">
            <a:avLst/>
          </a:prstGeom>
          <a:solidFill>
            <a:srgbClr val="00B050"/>
          </a:solidFill>
          <a:ln w="19050" algn="ctr">
            <a:solidFill>
              <a:schemeClr val="tx1"/>
            </a:solidFill>
            <a:miter lim="800000"/>
            <a:headEnd/>
            <a:tailEnd/>
          </a:ln>
        </p:spPr>
        <p:txBody>
          <a:bodyPr wrap="none" anchor="ctr"/>
          <a:lstStyle>
            <a:lvl1pPr eaLnBrk="0" hangingPunct="0">
              <a:defRPr kumimoji="1" sz="1200" b="1">
                <a:solidFill>
                  <a:schemeClr val="tx1"/>
                </a:solidFill>
                <a:latin typeface="Arial" charset="0"/>
                <a:ea typeface="ＭＳ Ｐゴシック" pitchFamily="50" charset="-128"/>
              </a:defRPr>
            </a:lvl1pPr>
            <a:lvl2pPr marL="742950" indent="-285750" eaLnBrk="0" hangingPunct="0">
              <a:defRPr kumimoji="1" sz="1200" b="1">
                <a:solidFill>
                  <a:schemeClr val="tx1"/>
                </a:solidFill>
                <a:latin typeface="Arial" charset="0"/>
                <a:ea typeface="ＭＳ Ｐゴシック" pitchFamily="50" charset="-128"/>
              </a:defRPr>
            </a:lvl2pPr>
            <a:lvl3pPr marL="1143000" indent="-228600" eaLnBrk="0" hangingPunct="0">
              <a:defRPr kumimoji="1" sz="1200" b="1">
                <a:solidFill>
                  <a:schemeClr val="tx1"/>
                </a:solidFill>
                <a:latin typeface="Arial" charset="0"/>
                <a:ea typeface="ＭＳ Ｐゴシック" pitchFamily="50" charset="-128"/>
              </a:defRPr>
            </a:lvl3pPr>
            <a:lvl4pPr marL="1600200" indent="-228600" eaLnBrk="0" hangingPunct="0">
              <a:defRPr kumimoji="1" sz="1200" b="1">
                <a:solidFill>
                  <a:schemeClr val="tx1"/>
                </a:solidFill>
                <a:latin typeface="Arial" charset="0"/>
                <a:ea typeface="ＭＳ Ｐゴシック" pitchFamily="50" charset="-128"/>
              </a:defRPr>
            </a:lvl4pPr>
            <a:lvl5pPr marL="2057400" indent="-228600" eaLnBrk="0" hangingPunct="0">
              <a:defRPr kumimoji="1" sz="1200"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9pPr>
          </a:lstStyle>
          <a:p>
            <a:pPr algn="ctr" eaLnBrk="1" fontAlgn="base" hangingPunct="1">
              <a:spcBef>
                <a:spcPct val="0"/>
              </a:spcBef>
              <a:spcAft>
                <a:spcPct val="0"/>
              </a:spcAft>
            </a:pPr>
            <a:r>
              <a:rPr lang="ja-JP" altLang="en-US" sz="1600" dirty="0">
                <a:solidFill>
                  <a:srgbClr val="000000"/>
                </a:solidFill>
                <a:latin typeface="+mj-ea"/>
                <a:ea typeface="+mj-ea"/>
              </a:rPr>
              <a:t>業務内容</a:t>
            </a:r>
          </a:p>
        </p:txBody>
      </p:sp>
      <p:sp>
        <p:nvSpPr>
          <p:cNvPr id="12" name="Rectangle 3">
            <a:extLst>
              <a:ext uri="{FF2B5EF4-FFF2-40B4-BE49-F238E27FC236}">
                <a16:creationId xmlns:a16="http://schemas.microsoft.com/office/drawing/2014/main" id="{7270A566-A8D5-4D42-A998-57BAA55A64C4}"/>
              </a:ext>
            </a:extLst>
          </p:cNvPr>
          <p:cNvSpPr>
            <a:spLocks noGrp="1" noChangeArrowheads="1"/>
          </p:cNvSpPr>
          <p:nvPr>
            <p:ph idx="1"/>
          </p:nvPr>
        </p:nvSpPr>
        <p:spPr>
          <a:xfrm>
            <a:off x="146857" y="884589"/>
            <a:ext cx="8720760" cy="4416619"/>
          </a:xfrm>
          <a:ln w="19050">
            <a:solidFill>
              <a:schemeClr val="tx1"/>
            </a:solidFill>
            <a:miter lim="800000"/>
            <a:headEnd/>
            <a:tailEnd/>
          </a:ln>
        </p:spPr>
        <p:txBody>
          <a:bodyPr/>
          <a:lstStyle/>
          <a:p>
            <a:pPr eaLnBrk="1" hangingPunct="1">
              <a:buFont typeface="Wingdings" pitchFamily="2" charset="2"/>
              <a:buNone/>
            </a:pPr>
            <a:endParaRPr lang="en-US" altLang="ja-JP" sz="1600" b="1" dirty="0">
              <a:latin typeface="+mn-ea"/>
            </a:endParaRPr>
          </a:p>
          <a:p>
            <a:pPr eaLnBrk="1" hangingPunct="1">
              <a:buFont typeface="Wingdings" pitchFamily="2" charset="2"/>
              <a:buNone/>
            </a:pPr>
            <a:r>
              <a:rPr lang="ja-JP" altLang="en-US" sz="1600" b="1" dirty="0">
                <a:latin typeface="+mn-ea"/>
              </a:rPr>
              <a:t>🔹製造</a:t>
            </a:r>
            <a:endParaRPr lang="en-US" altLang="ja-JP" sz="1600" b="1" dirty="0">
              <a:latin typeface="+mn-ea"/>
            </a:endParaRPr>
          </a:p>
          <a:p>
            <a:pPr eaLnBrk="1" hangingPunct="1">
              <a:buFont typeface="Wingdings" pitchFamily="2" charset="2"/>
              <a:buNone/>
            </a:pPr>
            <a:r>
              <a:rPr lang="en-US" altLang="ja-JP" sz="1600" b="1" dirty="0">
                <a:latin typeface="+mn-ea"/>
              </a:rPr>
              <a:t>   </a:t>
            </a:r>
            <a:r>
              <a:rPr lang="ja-JP" altLang="en-US" sz="1600" b="1" dirty="0">
                <a:latin typeface="+mn-ea"/>
              </a:rPr>
              <a:t> </a:t>
            </a:r>
            <a:r>
              <a:rPr lang="ja-JP" altLang="en-US" sz="1400" b="1" dirty="0">
                <a:latin typeface="+mn-ea"/>
              </a:rPr>
              <a:t>●トラクタートロリーの製造</a:t>
            </a:r>
            <a:endParaRPr lang="en-US" altLang="ja-JP" sz="1400" b="1" dirty="0">
              <a:latin typeface="+mn-ea"/>
            </a:endParaRPr>
          </a:p>
          <a:p>
            <a:pPr eaLnBrk="1" hangingPunct="1">
              <a:buFont typeface="Wingdings" pitchFamily="2" charset="2"/>
              <a:buNone/>
            </a:pPr>
            <a:r>
              <a:rPr lang="ja-JP" altLang="en-US" sz="1400" b="1" dirty="0">
                <a:latin typeface="+mn-ea"/>
              </a:rPr>
              <a:t>     ●自動車部品のメンテナンス</a:t>
            </a:r>
            <a:endParaRPr lang="en-US" altLang="ja-JP" sz="1600" dirty="0">
              <a:latin typeface="+mn-ea"/>
            </a:endParaRPr>
          </a:p>
          <a:p>
            <a:pPr eaLnBrk="1" hangingPunct="1">
              <a:buFont typeface="Wingdings" pitchFamily="2" charset="2"/>
              <a:buNone/>
            </a:pPr>
            <a:r>
              <a:rPr lang="ja-JP" altLang="en-US" sz="1600" b="1" dirty="0">
                <a:latin typeface="+mn-ea"/>
              </a:rPr>
              <a:t>🔹部品管理</a:t>
            </a:r>
            <a:endParaRPr lang="en-US" altLang="ja-JP" sz="1600" b="1" dirty="0">
              <a:latin typeface="+mn-ea"/>
            </a:endParaRPr>
          </a:p>
          <a:p>
            <a:pPr eaLnBrk="1" hangingPunct="1">
              <a:buFont typeface="Wingdings" pitchFamily="2" charset="2"/>
              <a:buNone/>
            </a:pPr>
            <a:r>
              <a:rPr lang="en-US" altLang="ja-JP" sz="1600" b="1" dirty="0">
                <a:latin typeface="+mn-ea"/>
              </a:rPr>
              <a:t>   </a:t>
            </a:r>
            <a:r>
              <a:rPr lang="ja-JP" altLang="en-US" sz="1400" b="1" dirty="0">
                <a:latin typeface="+mn-ea"/>
              </a:rPr>
              <a:t>●中古車部品の在庫管理</a:t>
            </a:r>
            <a:endParaRPr lang="en-US" altLang="ja-JP" sz="1400" b="1" dirty="0">
              <a:latin typeface="+mn-ea"/>
            </a:endParaRPr>
          </a:p>
          <a:p>
            <a:pPr eaLnBrk="1" hangingPunct="1">
              <a:buFont typeface="Wingdings" pitchFamily="2" charset="2"/>
              <a:buNone/>
            </a:pPr>
            <a:r>
              <a:rPr lang="ja-JP" altLang="en-US" sz="1400" b="1" dirty="0">
                <a:latin typeface="+mn-ea"/>
              </a:rPr>
              <a:t>　 ●製造の材料調達　</a:t>
            </a:r>
            <a:endParaRPr lang="en-US" altLang="ja-JP" sz="1400" b="1" dirty="0">
              <a:latin typeface="+mn-ea"/>
            </a:endParaRPr>
          </a:p>
          <a:p>
            <a:pPr eaLnBrk="1" hangingPunct="1">
              <a:buFont typeface="Wingdings" pitchFamily="2" charset="2"/>
              <a:buNone/>
            </a:pPr>
            <a:r>
              <a:rPr lang="ja-JP" altLang="en-US" sz="1400" b="1" dirty="0">
                <a:latin typeface="メイリオ" panose="020B0604030504040204" pitchFamily="50" charset="-128"/>
                <a:ea typeface="メイリオ" panose="020B0604030504040204" pitchFamily="50" charset="-128"/>
              </a:rPr>
              <a:t>　  </a:t>
            </a:r>
            <a:r>
              <a:rPr lang="ja-JP" altLang="en-US" sz="1200" b="1" dirty="0">
                <a:latin typeface="+mn-ea"/>
              </a:rPr>
              <a:t>（軟鋼、油圧ジャッキ</a:t>
            </a:r>
            <a:r>
              <a:rPr lang="en-US" altLang="ja-JP" sz="1200" b="1" dirty="0">
                <a:latin typeface="+mn-ea"/>
              </a:rPr>
              <a:t>,</a:t>
            </a:r>
            <a:r>
              <a:rPr lang="ja-JP" altLang="en-US" sz="1200" b="1" dirty="0">
                <a:latin typeface="+mn-ea"/>
              </a:rPr>
              <a:t>トラクタートレーラーアクセサリー</a:t>
            </a:r>
            <a:r>
              <a:rPr lang="en-US" altLang="ja-JP" sz="1200" b="1" dirty="0">
                <a:latin typeface="+mn-ea"/>
              </a:rPr>
              <a:t>)</a:t>
            </a:r>
            <a:r>
              <a:rPr lang="ja-JP" altLang="en-US" sz="1400" b="1" dirty="0">
                <a:latin typeface="+mn-ea"/>
              </a:rPr>
              <a:t>　</a:t>
            </a:r>
            <a:r>
              <a:rPr lang="ja-JP" altLang="en-US" sz="1400" b="1" dirty="0">
                <a:latin typeface="メイリオ" panose="020B0604030504040204" pitchFamily="50" charset="-128"/>
                <a:ea typeface="メイリオ" panose="020B0604030504040204" pitchFamily="50" charset="-128"/>
              </a:rPr>
              <a:t>　　　　　　　　　　　　　　　　　　　　　　　　　　　　　　　　　　　　　</a:t>
            </a:r>
            <a:endParaRPr lang="en-US" altLang="ja-JP" sz="1400" b="1" dirty="0">
              <a:latin typeface="メイリオ" panose="020B0604030504040204" pitchFamily="50" charset="-128"/>
              <a:ea typeface="メイリオ" panose="020B0604030504040204" pitchFamily="50" charset="-128"/>
            </a:endParaRPr>
          </a:p>
          <a:p>
            <a:pPr eaLnBrk="1" hangingPunct="1">
              <a:buFont typeface="Wingdings" pitchFamily="2" charset="2"/>
              <a:buNone/>
            </a:pPr>
            <a:r>
              <a:rPr lang="ja-JP" altLang="en-US" sz="1600" b="1" dirty="0">
                <a:latin typeface="+mn-ea"/>
              </a:rPr>
              <a:t>🔹営業</a:t>
            </a:r>
            <a:endParaRPr lang="en-US" altLang="ja-JP" sz="1600" b="1" dirty="0">
              <a:latin typeface="+mn-ea"/>
            </a:endParaRPr>
          </a:p>
          <a:p>
            <a:pPr eaLnBrk="1" hangingPunct="1">
              <a:buFont typeface="Wingdings" pitchFamily="2" charset="2"/>
              <a:buNone/>
            </a:pPr>
            <a:r>
              <a:rPr lang="ja-JP" altLang="en-US" sz="1400" b="1" dirty="0">
                <a:latin typeface="+mn-ea"/>
              </a:rPr>
              <a:t>　 ●中古自動車の売買</a:t>
            </a:r>
            <a:endParaRPr lang="en-US" altLang="ja-JP" sz="1400" b="1" dirty="0">
              <a:latin typeface="+mn-ea"/>
            </a:endParaRPr>
          </a:p>
          <a:p>
            <a:pPr eaLnBrk="1" hangingPunct="1">
              <a:buNone/>
            </a:pPr>
            <a:r>
              <a:rPr lang="ja-JP" altLang="en-US" sz="1200" b="1" dirty="0">
                <a:latin typeface="+mn-ea"/>
              </a:rPr>
              <a:t>　　 取扱い車種（バス、トラック、トラクタートロリー）</a:t>
            </a:r>
            <a:endParaRPr lang="en-US" altLang="ja-JP" sz="1200" b="1" dirty="0">
              <a:latin typeface="+mn-ea"/>
            </a:endParaRPr>
          </a:p>
          <a:p>
            <a:pPr eaLnBrk="1" hangingPunct="1">
              <a:buFont typeface="Wingdings" pitchFamily="2" charset="2"/>
              <a:buNone/>
            </a:pPr>
            <a:r>
              <a:rPr lang="ja-JP" altLang="en-US" sz="1600" b="1" dirty="0">
                <a:latin typeface="+mn-ea"/>
              </a:rPr>
              <a:t>🔹メンバ工程管理</a:t>
            </a:r>
            <a:endParaRPr lang="en-US" altLang="ja-JP" sz="1600" b="1" dirty="0">
              <a:latin typeface="+mn-ea"/>
            </a:endParaRPr>
          </a:p>
          <a:p>
            <a:pPr eaLnBrk="1" hangingPunct="1">
              <a:buFont typeface="Wingdings" pitchFamily="2" charset="2"/>
              <a:buNone/>
            </a:pPr>
            <a:r>
              <a:rPr lang="en-US" altLang="ja-JP" sz="1600" b="1" dirty="0">
                <a:latin typeface="+mn-ea"/>
              </a:rPr>
              <a:t>    </a:t>
            </a:r>
            <a:r>
              <a:rPr lang="ja-JP" altLang="en-US" sz="1400" b="1" dirty="0">
                <a:latin typeface="+mn-ea"/>
              </a:rPr>
              <a:t>●メンバの勤怠確認</a:t>
            </a:r>
            <a:endParaRPr lang="en-US" altLang="ja-JP" sz="1400" b="1" dirty="0">
              <a:latin typeface="+mn-ea"/>
            </a:endParaRPr>
          </a:p>
          <a:p>
            <a:pPr eaLnBrk="1" hangingPunct="1">
              <a:buFont typeface="Wingdings" pitchFamily="2" charset="2"/>
              <a:buNone/>
            </a:pPr>
            <a:r>
              <a:rPr lang="ja-JP" altLang="en-US" sz="1400" b="1" dirty="0">
                <a:latin typeface="+mn-ea"/>
              </a:rPr>
              <a:t>     ●メンテナンス指示（自動車、トラクタートロリー）</a:t>
            </a:r>
            <a:endParaRPr lang="en-US" altLang="ja-JP" sz="1400" b="1" dirty="0">
              <a:latin typeface="+mn-ea"/>
            </a:endParaRPr>
          </a:p>
          <a:p>
            <a:pPr eaLnBrk="1" hangingPunct="1">
              <a:buFont typeface="Wingdings" pitchFamily="2" charset="2"/>
              <a:buNone/>
            </a:pPr>
            <a:r>
              <a:rPr lang="en-US" altLang="ja-JP" sz="1400" b="1" dirty="0">
                <a:latin typeface="+mn-ea"/>
              </a:rPr>
              <a:t>    </a:t>
            </a:r>
            <a:r>
              <a:rPr lang="en-US" altLang="ja-JP" sz="1400" b="1" dirty="0">
                <a:latin typeface="メイリオ" panose="020B0604030504040204" pitchFamily="50" charset="-128"/>
                <a:ea typeface="メイリオ" panose="020B0604030504040204" pitchFamily="50" charset="-128"/>
              </a:rPr>
              <a:t>                                                 </a:t>
            </a:r>
          </a:p>
        </p:txBody>
      </p:sp>
      <p:pic>
        <p:nvPicPr>
          <p:cNvPr id="23" name="図 22">
            <a:extLst>
              <a:ext uri="{FF2B5EF4-FFF2-40B4-BE49-F238E27FC236}">
                <a16:creationId xmlns:a16="http://schemas.microsoft.com/office/drawing/2014/main" id="{C0567C6E-48E3-442E-978B-274DBBF1F5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7654" y="1232743"/>
            <a:ext cx="1368302" cy="1008112"/>
          </a:xfrm>
          <a:prstGeom prst="rect">
            <a:avLst/>
          </a:prstGeom>
        </p:spPr>
      </p:pic>
      <p:pic>
        <p:nvPicPr>
          <p:cNvPr id="25" name="図 24">
            <a:extLst>
              <a:ext uri="{FF2B5EF4-FFF2-40B4-BE49-F238E27FC236}">
                <a16:creationId xmlns:a16="http://schemas.microsoft.com/office/drawing/2014/main" id="{439A0B32-793B-4C89-A006-09378CBC9D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25952" y="882651"/>
            <a:ext cx="2941665" cy="4418558"/>
          </a:xfrm>
          <a:prstGeom prst="rect">
            <a:avLst/>
          </a:prstGeom>
        </p:spPr>
      </p:pic>
      <p:sp>
        <p:nvSpPr>
          <p:cNvPr id="37" name="テキスト ボックス 36">
            <a:extLst>
              <a:ext uri="{FF2B5EF4-FFF2-40B4-BE49-F238E27FC236}">
                <a16:creationId xmlns:a16="http://schemas.microsoft.com/office/drawing/2014/main" id="{CB1FD600-3275-4342-8E8E-D7A2431E60A5}"/>
              </a:ext>
            </a:extLst>
          </p:cNvPr>
          <p:cNvSpPr txBox="1"/>
          <p:nvPr/>
        </p:nvSpPr>
        <p:spPr>
          <a:xfrm>
            <a:off x="146857" y="5557771"/>
            <a:ext cx="8705686" cy="999208"/>
          </a:xfrm>
          <a:prstGeom prst="rect">
            <a:avLst/>
          </a:prstGeom>
          <a:solidFill>
            <a:schemeClr val="bg1"/>
          </a:solidFill>
          <a:ln w="38100">
            <a:solidFill>
              <a:schemeClr val="tx1"/>
            </a:solidFill>
          </a:ln>
        </p:spPr>
        <p:txBody>
          <a:bodyPr wrap="square" rtlCol="0">
            <a:noAutofit/>
          </a:bodyPr>
          <a:lstStyle/>
          <a:p>
            <a:pPr algn="l"/>
            <a:r>
              <a:rPr lang="ja-JP" altLang="en-US" sz="1400" dirty="0">
                <a:latin typeface="+mn-ea"/>
                <a:ea typeface="+mn-ea"/>
              </a:rPr>
              <a:t>🔹自動車部品の役割が分かるようになりました。</a:t>
            </a:r>
            <a:endParaRPr lang="en-US" altLang="ja-JP" sz="1400" dirty="0">
              <a:latin typeface="+mn-ea"/>
              <a:ea typeface="+mn-ea"/>
            </a:endParaRPr>
          </a:p>
          <a:p>
            <a:pPr algn="l"/>
            <a:r>
              <a:rPr lang="ja-JP" altLang="en-US" sz="1400" dirty="0">
                <a:latin typeface="+mn-ea"/>
                <a:ea typeface="+mn-ea"/>
              </a:rPr>
              <a:t>🔹お客様の立場に立ってお客様に満足させる提案力</a:t>
            </a:r>
            <a:endParaRPr lang="en-US" altLang="ja-JP" sz="1400" dirty="0">
              <a:latin typeface="+mn-ea"/>
              <a:ea typeface="+mn-ea"/>
            </a:endParaRPr>
          </a:p>
          <a:p>
            <a:pPr algn="l"/>
            <a:r>
              <a:rPr lang="ja-JP" altLang="en-US" sz="1400" dirty="0">
                <a:latin typeface="+mn-ea"/>
                <a:ea typeface="+mn-ea"/>
              </a:rPr>
              <a:t>🔹社員の人に気持ち良く働いてもらうようにコミュニケーションしながら作業の指示をする力。</a:t>
            </a:r>
            <a:endParaRPr lang="en-US" altLang="ja-JP" sz="1400" dirty="0">
              <a:latin typeface="+mn-ea"/>
              <a:ea typeface="+mn-ea"/>
            </a:endParaRPr>
          </a:p>
        </p:txBody>
      </p:sp>
      <p:sp>
        <p:nvSpPr>
          <p:cNvPr id="39" name="Rectangle 8">
            <a:extLst>
              <a:ext uri="{FF2B5EF4-FFF2-40B4-BE49-F238E27FC236}">
                <a16:creationId xmlns:a16="http://schemas.microsoft.com/office/drawing/2014/main" id="{58A2AD96-0519-4F3E-B146-6B217CBDD742}"/>
              </a:ext>
            </a:extLst>
          </p:cNvPr>
          <p:cNvSpPr>
            <a:spLocks noChangeArrowheads="1"/>
          </p:cNvSpPr>
          <p:nvPr/>
        </p:nvSpPr>
        <p:spPr bwMode="auto">
          <a:xfrm>
            <a:off x="146857" y="5255728"/>
            <a:ext cx="1451371" cy="288925"/>
          </a:xfrm>
          <a:prstGeom prst="rect">
            <a:avLst/>
          </a:prstGeom>
          <a:solidFill>
            <a:srgbClr val="00B050"/>
          </a:solidFill>
          <a:ln w="19050" algn="ctr">
            <a:solidFill>
              <a:schemeClr val="tx1"/>
            </a:solidFill>
            <a:miter lim="800000"/>
            <a:headEnd/>
            <a:tailEnd/>
          </a:ln>
        </p:spPr>
        <p:txBody>
          <a:bodyPr wrap="none" anchor="ctr"/>
          <a:lstStyle>
            <a:lvl1pPr eaLnBrk="0" hangingPunct="0">
              <a:defRPr kumimoji="1" sz="1200" b="1">
                <a:solidFill>
                  <a:schemeClr val="tx1"/>
                </a:solidFill>
                <a:latin typeface="Arial" charset="0"/>
                <a:ea typeface="ＭＳ Ｐゴシック" pitchFamily="50" charset="-128"/>
              </a:defRPr>
            </a:lvl1pPr>
            <a:lvl2pPr marL="742950" indent="-285750" eaLnBrk="0" hangingPunct="0">
              <a:defRPr kumimoji="1" sz="1200" b="1">
                <a:solidFill>
                  <a:schemeClr val="tx1"/>
                </a:solidFill>
                <a:latin typeface="Arial" charset="0"/>
                <a:ea typeface="ＭＳ Ｐゴシック" pitchFamily="50" charset="-128"/>
              </a:defRPr>
            </a:lvl2pPr>
            <a:lvl3pPr marL="1143000" indent="-228600" eaLnBrk="0" hangingPunct="0">
              <a:defRPr kumimoji="1" sz="1200" b="1">
                <a:solidFill>
                  <a:schemeClr val="tx1"/>
                </a:solidFill>
                <a:latin typeface="Arial" charset="0"/>
                <a:ea typeface="ＭＳ Ｐゴシック" pitchFamily="50" charset="-128"/>
              </a:defRPr>
            </a:lvl3pPr>
            <a:lvl4pPr marL="1600200" indent="-228600" eaLnBrk="0" hangingPunct="0">
              <a:defRPr kumimoji="1" sz="1200" b="1">
                <a:solidFill>
                  <a:schemeClr val="tx1"/>
                </a:solidFill>
                <a:latin typeface="Arial" charset="0"/>
                <a:ea typeface="ＭＳ Ｐゴシック" pitchFamily="50" charset="-128"/>
              </a:defRPr>
            </a:lvl4pPr>
            <a:lvl5pPr marL="2057400" indent="-228600" eaLnBrk="0" hangingPunct="0">
              <a:defRPr kumimoji="1" sz="1200"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9pPr>
          </a:lstStyle>
          <a:p>
            <a:pPr algn="ctr" eaLnBrk="1" fontAlgn="base" hangingPunct="1">
              <a:spcBef>
                <a:spcPct val="0"/>
              </a:spcBef>
              <a:spcAft>
                <a:spcPct val="0"/>
              </a:spcAft>
            </a:pPr>
            <a:r>
              <a:rPr lang="ja-JP" altLang="en-US" sz="1600" dirty="0">
                <a:solidFill>
                  <a:srgbClr val="000000"/>
                </a:solidFill>
                <a:latin typeface="+mj-ea"/>
                <a:ea typeface="+mj-ea"/>
              </a:rPr>
              <a:t>得られたスキル</a:t>
            </a:r>
          </a:p>
        </p:txBody>
      </p:sp>
      <p:sp>
        <p:nvSpPr>
          <p:cNvPr id="14" name="爆発: 14 pt 13">
            <a:extLst>
              <a:ext uri="{FF2B5EF4-FFF2-40B4-BE49-F238E27FC236}">
                <a16:creationId xmlns:a16="http://schemas.microsoft.com/office/drawing/2014/main" id="{05D8513D-6E71-420B-8985-C7EF36F85779}"/>
              </a:ext>
            </a:extLst>
          </p:cNvPr>
          <p:cNvSpPr/>
          <p:nvPr/>
        </p:nvSpPr>
        <p:spPr bwMode="auto">
          <a:xfrm>
            <a:off x="6836753" y="872703"/>
            <a:ext cx="1410814" cy="864096"/>
          </a:xfrm>
          <a:prstGeom prst="irregularSeal2">
            <a:avLst/>
          </a:prstGeom>
          <a:solidFill>
            <a:srgbClr val="FFCCCC"/>
          </a:solidFill>
          <a:ln>
            <a:solidFill>
              <a:srgbClr val="00B05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bg2">
                    <a:lumMod val="60000"/>
                    <a:lumOff val="40000"/>
                  </a:schemeClr>
                </a:solidFill>
                <a:effectLst/>
                <a:latin typeface="Arial" charset="0"/>
                <a:ea typeface="ＭＳ Ｐゴシック" pitchFamily="50" charset="-128"/>
              </a:rPr>
              <a:t>私</a:t>
            </a:r>
            <a:r>
              <a:rPr lang="ja-JP" altLang="en-US" dirty="0">
                <a:solidFill>
                  <a:schemeClr val="bg2">
                    <a:lumMod val="60000"/>
                    <a:lumOff val="40000"/>
                  </a:schemeClr>
                </a:solidFill>
                <a:latin typeface="Arial" charset="0"/>
                <a:ea typeface="ＭＳ Ｐゴシック" pitchFamily="50" charset="-128"/>
              </a:rPr>
              <a:t>が</a:t>
            </a:r>
            <a:r>
              <a:rPr kumimoji="1" lang="ja-JP" altLang="en-US" sz="1200" b="1" i="0" u="none" strike="noStrike" cap="none" normalizeH="0" baseline="0" dirty="0">
                <a:ln>
                  <a:noFill/>
                </a:ln>
                <a:solidFill>
                  <a:schemeClr val="bg2">
                    <a:lumMod val="60000"/>
                    <a:lumOff val="40000"/>
                  </a:schemeClr>
                </a:solidFill>
                <a:effectLst/>
                <a:latin typeface="Arial" charset="0"/>
                <a:ea typeface="ＭＳ Ｐゴシック" pitchFamily="50" charset="-128"/>
              </a:rPr>
              <a:t>管理した分野</a:t>
            </a:r>
            <a:endParaRPr kumimoji="1" lang="en-US" sz="1200" b="1" i="0" u="none" strike="noStrike" cap="none" normalizeH="0" baseline="0" dirty="0">
              <a:ln>
                <a:noFill/>
              </a:ln>
              <a:solidFill>
                <a:schemeClr val="bg2">
                  <a:lumMod val="60000"/>
                  <a:lumOff val="40000"/>
                </a:schemeClr>
              </a:solidFill>
              <a:effectLst/>
              <a:latin typeface="Arial" charset="0"/>
              <a:ea typeface="ＭＳ Ｐゴシック" pitchFamily="50" charset="-128"/>
            </a:endParaRPr>
          </a:p>
        </p:txBody>
      </p:sp>
      <p:sp>
        <p:nvSpPr>
          <p:cNvPr id="15" name="フッター プレースホルダー 1">
            <a:extLst>
              <a:ext uri="{FF2B5EF4-FFF2-40B4-BE49-F238E27FC236}">
                <a16:creationId xmlns:a16="http://schemas.microsoft.com/office/drawing/2014/main" id="{EA54BD24-087A-4D4D-8BE3-0567E4752FDB}"/>
              </a:ext>
            </a:extLst>
          </p:cNvPr>
          <p:cNvSpPr txBox="1">
            <a:spLocks/>
          </p:cNvSpPr>
          <p:nvPr/>
        </p:nvSpPr>
        <p:spPr bwMode="auto">
          <a:xfrm>
            <a:off x="8344701" y="6570097"/>
            <a:ext cx="787587" cy="2880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ja-JP"/>
            </a:defPPr>
            <a:lvl1pPr algn="ctr" rtl="0" fontAlgn="base">
              <a:spcBef>
                <a:spcPct val="0"/>
              </a:spcBef>
              <a:spcAft>
                <a:spcPct val="0"/>
              </a:spcAft>
              <a:defRPr kumimoji="0" sz="1200" b="0" kern="1200">
                <a:solidFill>
                  <a:schemeClr val="tx1"/>
                </a:solidFill>
                <a:latin typeface="Arial" charset="0"/>
                <a:ea typeface="ＭＳ Ｐゴシック" pitchFamily="50" charset="-128"/>
                <a:cs typeface="+mn-cs"/>
              </a:defRPr>
            </a:lvl1pPr>
            <a:lvl2pPr marL="457200" algn="ctr" rtl="0" fontAlgn="base">
              <a:spcBef>
                <a:spcPct val="0"/>
              </a:spcBef>
              <a:spcAft>
                <a:spcPct val="0"/>
              </a:spcAft>
              <a:defRPr kumimoji="1" sz="1200" b="1" kern="1200">
                <a:solidFill>
                  <a:schemeClr val="tx1"/>
                </a:solidFill>
                <a:latin typeface="Arial" charset="0"/>
                <a:ea typeface="ＭＳ Ｐゴシック" pitchFamily="50" charset="-128"/>
                <a:cs typeface="+mn-cs"/>
              </a:defRPr>
            </a:lvl2pPr>
            <a:lvl3pPr marL="914400" algn="ctr" rtl="0" fontAlgn="base">
              <a:spcBef>
                <a:spcPct val="0"/>
              </a:spcBef>
              <a:spcAft>
                <a:spcPct val="0"/>
              </a:spcAft>
              <a:defRPr kumimoji="1" sz="1200" b="1" kern="1200">
                <a:solidFill>
                  <a:schemeClr val="tx1"/>
                </a:solidFill>
                <a:latin typeface="Arial" charset="0"/>
                <a:ea typeface="ＭＳ Ｐゴシック" pitchFamily="50" charset="-128"/>
                <a:cs typeface="+mn-cs"/>
              </a:defRPr>
            </a:lvl3pPr>
            <a:lvl4pPr marL="1371600" algn="ctr" rtl="0" fontAlgn="base">
              <a:spcBef>
                <a:spcPct val="0"/>
              </a:spcBef>
              <a:spcAft>
                <a:spcPct val="0"/>
              </a:spcAft>
              <a:defRPr kumimoji="1" sz="1200" b="1" kern="1200">
                <a:solidFill>
                  <a:schemeClr val="tx1"/>
                </a:solidFill>
                <a:latin typeface="Arial" charset="0"/>
                <a:ea typeface="ＭＳ Ｐゴシック" pitchFamily="50" charset="-128"/>
                <a:cs typeface="+mn-cs"/>
              </a:defRPr>
            </a:lvl4pPr>
            <a:lvl5pPr marL="1828800" algn="ctr" rtl="0" fontAlgn="base">
              <a:spcBef>
                <a:spcPct val="0"/>
              </a:spcBef>
              <a:spcAft>
                <a:spcPct val="0"/>
              </a:spcAft>
              <a:defRPr kumimoji="1" sz="1200" b="1"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b="1"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b="1"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b="1"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b="1" kern="1200">
                <a:solidFill>
                  <a:schemeClr val="tx1"/>
                </a:solidFill>
                <a:latin typeface="Arial" charset="0"/>
                <a:ea typeface="ＭＳ Ｐゴシック" pitchFamily="50" charset="-128"/>
                <a:cs typeface="+mn-cs"/>
              </a:defRPr>
            </a:lvl9pPr>
          </a:lstStyle>
          <a:p>
            <a:pPr>
              <a:defRPr/>
            </a:pPr>
            <a:r>
              <a:rPr lang="en-US" altLang="ja-JP" sz="1400" b="1" dirty="0">
                <a:solidFill>
                  <a:schemeClr val="accent5">
                    <a:lumMod val="50000"/>
                  </a:schemeClr>
                </a:solidFill>
                <a:latin typeface="+mj-ea"/>
                <a:ea typeface="+mj-ea"/>
              </a:rPr>
              <a:t>[</a:t>
            </a:r>
            <a:r>
              <a:rPr lang="en-US" altLang="ja-JP" sz="1400" b="1" dirty="0">
                <a:solidFill>
                  <a:srgbClr val="CACAFF">
                    <a:lumMod val="50000"/>
                  </a:srgbClr>
                </a:solidFill>
                <a:latin typeface="ＭＳ Ｐゴシック"/>
                <a:ea typeface="ＭＳ Ｐゴシック"/>
              </a:rPr>
              <a:t>03</a:t>
            </a:r>
            <a:r>
              <a:rPr kumimoji="0" lang="en-US" altLang="ja-JP" sz="1400" b="1" i="0" u="none" strike="noStrike" kern="1200" cap="none" spc="0" normalizeH="0" baseline="0" noProof="0" dirty="0">
                <a:ln>
                  <a:noFill/>
                </a:ln>
                <a:solidFill>
                  <a:srgbClr val="CACAFF">
                    <a:lumMod val="50000"/>
                  </a:srgbClr>
                </a:solidFill>
                <a:effectLst/>
                <a:uLnTx/>
                <a:uFillTx/>
                <a:latin typeface="ＭＳ Ｐゴシック"/>
                <a:ea typeface="ＭＳ Ｐゴシック"/>
                <a:cs typeface="+mn-cs"/>
              </a:rPr>
              <a:t>/13</a:t>
            </a:r>
            <a:r>
              <a:rPr lang="en-US" altLang="ja-JP" sz="1400" b="1" dirty="0">
                <a:solidFill>
                  <a:schemeClr val="accent5">
                    <a:lumMod val="50000"/>
                  </a:schemeClr>
                </a:solidFill>
                <a:latin typeface="+mj-ea"/>
                <a:ea typeface="+mj-ea"/>
              </a:rPr>
              <a:t>]</a:t>
            </a:r>
          </a:p>
        </p:txBody>
      </p:sp>
      <p:sp>
        <p:nvSpPr>
          <p:cNvPr id="2" name="正方形/長方形 1">
            <a:extLst>
              <a:ext uri="{FF2B5EF4-FFF2-40B4-BE49-F238E27FC236}">
                <a16:creationId xmlns:a16="http://schemas.microsoft.com/office/drawing/2014/main" id="{EFFA74B3-BDB1-4FAA-A6BD-E2549FFBFEEE}"/>
              </a:ext>
            </a:extLst>
          </p:cNvPr>
          <p:cNvSpPr/>
          <p:nvPr/>
        </p:nvSpPr>
        <p:spPr bwMode="auto">
          <a:xfrm>
            <a:off x="229339" y="887284"/>
            <a:ext cx="5638805" cy="288925"/>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tx1"/>
                </a:solidFill>
                <a:effectLst/>
                <a:highlight>
                  <a:srgbClr val="FFFF00"/>
                </a:highlight>
                <a:latin typeface="Arial" charset="0"/>
                <a:ea typeface="ＭＳ Ｐゴシック" pitchFamily="50" charset="-128"/>
              </a:rPr>
              <a:t>　</a:t>
            </a:r>
            <a:r>
              <a:rPr kumimoji="1" lang="en-US" altLang="ja-JP" sz="1200" b="1" i="0" u="none" strike="noStrike" cap="none" normalizeH="0" baseline="0" dirty="0">
                <a:ln>
                  <a:noFill/>
                </a:ln>
                <a:solidFill>
                  <a:schemeClr val="tx1"/>
                </a:solidFill>
                <a:effectLst/>
                <a:highlight>
                  <a:srgbClr val="FFFF00"/>
                </a:highlight>
                <a:latin typeface="Arial" charset="0"/>
                <a:ea typeface="ＭＳ Ｐゴシック" pitchFamily="50" charset="-128"/>
              </a:rPr>
              <a:t>※</a:t>
            </a:r>
            <a:r>
              <a:rPr kumimoji="1" lang="ja-JP" altLang="en-US" sz="1200" b="1" i="0" u="none" strike="noStrike" cap="none" normalizeH="0" baseline="0" dirty="0">
                <a:ln>
                  <a:noFill/>
                </a:ln>
                <a:solidFill>
                  <a:schemeClr val="tx1"/>
                </a:solidFill>
                <a:effectLst/>
                <a:highlight>
                  <a:srgbClr val="FFFF00"/>
                </a:highlight>
                <a:latin typeface="Arial" charset="0"/>
                <a:ea typeface="ＭＳ Ｐゴシック" pitchFamily="50" charset="-128"/>
              </a:rPr>
              <a:t>下記の内容にて私はマネージャーとして</a:t>
            </a:r>
            <a:r>
              <a:rPr lang="ja-JP" altLang="en-US" dirty="0">
                <a:highlight>
                  <a:srgbClr val="FFFF00"/>
                </a:highlight>
              </a:rPr>
              <a:t>１名社長を含めて</a:t>
            </a:r>
            <a:r>
              <a:rPr lang="en-US" altLang="ja-JP" dirty="0">
                <a:highlight>
                  <a:srgbClr val="FFFF00"/>
                </a:highlight>
              </a:rPr>
              <a:t>16</a:t>
            </a:r>
            <a:r>
              <a:rPr lang="ja-JP" altLang="en-US" dirty="0">
                <a:highlight>
                  <a:srgbClr val="FFFF00"/>
                </a:highlight>
              </a:rPr>
              <a:t>人で業務を行いました</a:t>
            </a:r>
            <a:r>
              <a:rPr kumimoji="1" lang="ja-JP" altLang="en-US" sz="1200" b="1" i="0" u="none" strike="noStrike" cap="none" normalizeH="0" baseline="0" dirty="0">
                <a:ln>
                  <a:noFill/>
                </a:ln>
                <a:solidFill>
                  <a:schemeClr val="tx1"/>
                </a:solidFill>
                <a:effectLst/>
                <a:highlight>
                  <a:srgbClr val="FFFF00"/>
                </a:highlight>
                <a:latin typeface="Arial" charset="0"/>
                <a:ea typeface="ＭＳ Ｐゴシック" pitchFamily="50" charset="-128"/>
              </a:rPr>
              <a:t>。</a:t>
            </a:r>
            <a:endParaRPr kumimoji="1" lang="en-US" sz="1200" b="1" i="0" u="none" strike="noStrike" cap="none" normalizeH="0" baseline="0" dirty="0">
              <a:ln>
                <a:noFill/>
              </a:ln>
              <a:solidFill>
                <a:schemeClr val="tx1"/>
              </a:solidFill>
              <a:effectLst/>
              <a:highlight>
                <a:srgbClr val="FFFF00"/>
              </a:highlight>
              <a:latin typeface="Arial" charset="0"/>
              <a:ea typeface="ＭＳ Ｐゴシック" pitchFamily="50" charset="-128"/>
            </a:endParaRPr>
          </a:p>
        </p:txBody>
      </p:sp>
    </p:spTree>
    <p:extLst>
      <p:ext uri="{BB962C8B-B14F-4D97-AF65-F5344CB8AC3E}">
        <p14:creationId xmlns:p14="http://schemas.microsoft.com/office/powerpoint/2010/main" val="89894659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7D8FAD1-E6EC-492C-ACAB-49F116303591}"/>
              </a:ext>
            </a:extLst>
          </p:cNvPr>
          <p:cNvSpPr>
            <a:spLocks noGrp="1" noChangeArrowheads="1"/>
          </p:cNvSpPr>
          <p:nvPr>
            <p:ph type="title"/>
          </p:nvPr>
        </p:nvSpPr>
        <p:spPr>
          <a:xfrm>
            <a:off x="503548" y="-87244"/>
            <a:ext cx="6456044" cy="715424"/>
          </a:xfrm>
        </p:spPr>
        <p:txBody>
          <a:bodyPr/>
          <a:lstStyle/>
          <a:p>
            <a:br>
              <a:rPr lang="en-US" altLang="ja-JP" sz="1800" b="1" kern="100" dirty="0">
                <a:effectLst/>
                <a:latin typeface="Century" panose="02040604050505020304" pitchFamily="18" charset="0"/>
                <a:ea typeface="ＭＳ ゴシック" panose="020B0609070205080204" pitchFamily="49" charset="-128"/>
                <a:cs typeface="Mangal" panose="02040503050203030202" pitchFamily="18" charset="0"/>
              </a:rPr>
            </a:br>
            <a:r>
              <a:rPr lang="ja-JP" altLang="ja-JP" sz="1800" b="1" kern="100" dirty="0">
                <a:effectLst/>
                <a:latin typeface="+mj-ea"/>
                <a:cs typeface="Mangal" panose="02040503050203030202" pitchFamily="18" charset="0"/>
              </a:rPr>
              <a:t>高齢者見守りシステムのセンサ最適配置方式および移動検出方式の研究</a:t>
            </a:r>
            <a:r>
              <a:rPr lang="ja-JP" altLang="en-US" sz="1600" b="1" kern="100" dirty="0">
                <a:effectLst/>
                <a:latin typeface="+mj-ea"/>
                <a:cs typeface="Mangal" panose="02040503050203030202" pitchFamily="18" charset="0"/>
              </a:rPr>
              <a:t>（</a:t>
            </a:r>
            <a:r>
              <a:rPr lang="en-US" altLang="ja-JP" sz="1600" b="1" kern="100" dirty="0">
                <a:effectLst/>
                <a:latin typeface="+mj-ea"/>
                <a:cs typeface="Mangal" panose="02040503050203030202" pitchFamily="18" charset="0"/>
              </a:rPr>
              <a:t>2019</a:t>
            </a:r>
            <a:r>
              <a:rPr lang="ja-JP" altLang="en-US" sz="1600" b="1" kern="100" dirty="0">
                <a:effectLst/>
                <a:latin typeface="+mj-ea"/>
                <a:cs typeface="Mangal" panose="02040503050203030202" pitchFamily="18" charset="0"/>
              </a:rPr>
              <a:t>年</a:t>
            </a:r>
            <a:r>
              <a:rPr lang="en-US" altLang="ja-JP" sz="1600" b="1" kern="100" dirty="0">
                <a:effectLst/>
                <a:latin typeface="+mj-ea"/>
                <a:cs typeface="Mangal" panose="02040503050203030202" pitchFamily="18" charset="0"/>
              </a:rPr>
              <a:t>04</a:t>
            </a:r>
            <a:r>
              <a:rPr lang="ja-JP" altLang="en-US" sz="1600" b="1" kern="100" dirty="0">
                <a:effectLst/>
                <a:latin typeface="+mj-ea"/>
                <a:cs typeface="Mangal" panose="02040503050203030202" pitchFamily="18" charset="0"/>
              </a:rPr>
              <a:t>月</a:t>
            </a:r>
            <a:r>
              <a:rPr lang="ja-JP" altLang="en-US" sz="1600" b="1" kern="100" dirty="0">
                <a:latin typeface="+mj-ea"/>
                <a:cs typeface="Mangal" panose="02040503050203030202" pitchFamily="18" charset="0"/>
              </a:rPr>
              <a:t>～</a:t>
            </a:r>
            <a:r>
              <a:rPr lang="en-US" altLang="ja-JP" sz="1600" b="1" kern="100" dirty="0">
                <a:latin typeface="+mj-ea"/>
                <a:cs typeface="Mangal" panose="02040503050203030202" pitchFamily="18" charset="0"/>
              </a:rPr>
              <a:t>2020</a:t>
            </a:r>
            <a:r>
              <a:rPr lang="ja-JP" altLang="en-US" sz="1600" b="1" kern="100" dirty="0">
                <a:latin typeface="+mj-ea"/>
                <a:cs typeface="Mangal" panose="02040503050203030202" pitchFamily="18" charset="0"/>
              </a:rPr>
              <a:t>年</a:t>
            </a:r>
            <a:r>
              <a:rPr lang="en-US" altLang="ja-JP" sz="1600" b="1" kern="100" dirty="0">
                <a:latin typeface="+mj-ea"/>
                <a:cs typeface="Mangal" panose="02040503050203030202" pitchFamily="18" charset="0"/>
              </a:rPr>
              <a:t>03</a:t>
            </a:r>
            <a:r>
              <a:rPr lang="ja-JP" altLang="en-US" sz="1600" b="1" kern="100" dirty="0">
                <a:latin typeface="+mj-ea"/>
                <a:cs typeface="Mangal" panose="02040503050203030202" pitchFamily="18" charset="0"/>
              </a:rPr>
              <a:t>月）</a:t>
            </a:r>
            <a:r>
              <a:rPr lang="ja-JP" altLang="en-US" sz="1600" b="1" dirty="0">
                <a:latin typeface="+mj-ea"/>
              </a:rPr>
              <a:t>研究期間⇒</a:t>
            </a:r>
            <a:r>
              <a:rPr lang="en-US" altLang="ja-JP" sz="1600" b="1" dirty="0">
                <a:solidFill>
                  <a:srgbClr val="000000"/>
                </a:solidFill>
                <a:latin typeface="+mj-ea"/>
              </a:rPr>
              <a:t>12</a:t>
            </a:r>
            <a:r>
              <a:rPr lang="ja-JP" altLang="en-US" sz="1600" b="1" dirty="0">
                <a:solidFill>
                  <a:srgbClr val="000000"/>
                </a:solidFill>
                <a:latin typeface="+mj-ea"/>
              </a:rPr>
              <a:t>ヶ月</a:t>
            </a:r>
            <a:br>
              <a:rPr lang="ja-JP" altLang="ja-JP" sz="1600" b="1" kern="100" dirty="0">
                <a:effectLst/>
                <a:latin typeface="Century" panose="02040604050505020304" pitchFamily="18" charset="0"/>
                <a:ea typeface="ＭＳ 明朝" panose="02020609040205080304" pitchFamily="17" charset="-128"/>
                <a:cs typeface="Mangal" panose="02040503050203030202" pitchFamily="18" charset="0"/>
              </a:rPr>
            </a:br>
            <a:endParaRPr lang="ja-JP" altLang="en-US" sz="1600" b="1" dirty="0">
              <a:latin typeface="メイリオ" panose="020B0604030504040204" pitchFamily="50" charset="-128"/>
              <a:ea typeface="メイリオ" panose="020B0604030504040204" pitchFamily="50" charset="-128"/>
            </a:endParaRPr>
          </a:p>
        </p:txBody>
      </p:sp>
      <p:sp>
        <p:nvSpPr>
          <p:cNvPr id="5" name="Rectangle 6">
            <a:extLst>
              <a:ext uri="{FF2B5EF4-FFF2-40B4-BE49-F238E27FC236}">
                <a16:creationId xmlns:a16="http://schemas.microsoft.com/office/drawing/2014/main" id="{764F04C4-0D71-4B32-91F5-C7E574C8432B}"/>
              </a:ext>
            </a:extLst>
          </p:cNvPr>
          <p:cNvSpPr>
            <a:spLocks noChangeArrowheads="1"/>
          </p:cNvSpPr>
          <p:nvPr/>
        </p:nvSpPr>
        <p:spPr bwMode="auto">
          <a:xfrm>
            <a:off x="679359" y="5215870"/>
            <a:ext cx="3708400" cy="1332123"/>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1200" b="1">
                <a:solidFill>
                  <a:schemeClr val="tx1"/>
                </a:solidFill>
                <a:latin typeface="Arial" charset="0"/>
                <a:ea typeface="ＭＳ Ｐゴシック" pitchFamily="50" charset="-128"/>
              </a:defRPr>
            </a:lvl1pPr>
            <a:lvl2pPr marL="742950" indent="-285750" eaLnBrk="0" hangingPunct="0">
              <a:defRPr kumimoji="1" sz="1200" b="1">
                <a:solidFill>
                  <a:schemeClr val="tx1"/>
                </a:solidFill>
                <a:latin typeface="Arial" charset="0"/>
                <a:ea typeface="ＭＳ Ｐゴシック" pitchFamily="50" charset="-128"/>
              </a:defRPr>
            </a:lvl2pPr>
            <a:lvl3pPr marL="1143000" indent="-228600" eaLnBrk="0" hangingPunct="0">
              <a:defRPr kumimoji="1" sz="1200" b="1">
                <a:solidFill>
                  <a:schemeClr val="tx1"/>
                </a:solidFill>
                <a:latin typeface="Arial" charset="0"/>
                <a:ea typeface="ＭＳ Ｐゴシック" pitchFamily="50" charset="-128"/>
              </a:defRPr>
            </a:lvl3pPr>
            <a:lvl4pPr marL="1600200" indent="-228600" eaLnBrk="0" hangingPunct="0">
              <a:defRPr kumimoji="1" sz="1200" b="1">
                <a:solidFill>
                  <a:schemeClr val="tx1"/>
                </a:solidFill>
                <a:latin typeface="Arial" charset="0"/>
                <a:ea typeface="ＭＳ Ｐゴシック" pitchFamily="50" charset="-128"/>
              </a:defRPr>
            </a:lvl4pPr>
            <a:lvl5pPr marL="2057400" indent="-228600" eaLnBrk="0" hangingPunct="0">
              <a:defRPr kumimoji="1" sz="1200"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9pPr>
          </a:lstStyle>
          <a:p>
            <a:pPr eaLnBrk="1" hangingPunct="1"/>
            <a:endParaRPr lang="ja-JP" altLang="ja-JP" dirty="0">
              <a:latin typeface="メイリオ" panose="020B0604030504040204" pitchFamily="50" charset="-128"/>
              <a:ea typeface="メイリオ" panose="020B0604030504040204" pitchFamily="50" charset="-128"/>
            </a:endParaRPr>
          </a:p>
        </p:txBody>
      </p:sp>
      <p:sp>
        <p:nvSpPr>
          <p:cNvPr id="6" name="Rectangle 8">
            <a:extLst>
              <a:ext uri="{FF2B5EF4-FFF2-40B4-BE49-F238E27FC236}">
                <a16:creationId xmlns:a16="http://schemas.microsoft.com/office/drawing/2014/main" id="{D68F544C-1FE4-4A71-8B92-EBE5A1340E12}"/>
              </a:ext>
            </a:extLst>
          </p:cNvPr>
          <p:cNvSpPr>
            <a:spLocks noChangeArrowheads="1"/>
          </p:cNvSpPr>
          <p:nvPr/>
        </p:nvSpPr>
        <p:spPr bwMode="auto">
          <a:xfrm>
            <a:off x="225822" y="1965373"/>
            <a:ext cx="1093452" cy="291573"/>
          </a:xfrm>
          <a:prstGeom prst="rect">
            <a:avLst/>
          </a:prstGeom>
          <a:solidFill>
            <a:srgbClr val="33CC33"/>
          </a:solidFill>
          <a:ln w="19050" algn="ctr">
            <a:solidFill>
              <a:schemeClr val="tx1"/>
            </a:solidFill>
            <a:miter lim="800000"/>
            <a:headEnd/>
            <a:tailEnd/>
          </a:ln>
        </p:spPr>
        <p:txBody>
          <a:bodyPr wrap="none" anchor="ctr"/>
          <a:lstStyle>
            <a:lvl1pPr eaLnBrk="0" hangingPunct="0">
              <a:defRPr kumimoji="1" sz="1200" b="1">
                <a:solidFill>
                  <a:schemeClr val="tx1"/>
                </a:solidFill>
                <a:latin typeface="Arial" charset="0"/>
                <a:ea typeface="ＭＳ Ｐゴシック" pitchFamily="50" charset="-128"/>
              </a:defRPr>
            </a:lvl1pPr>
            <a:lvl2pPr marL="742950" indent="-285750" eaLnBrk="0" hangingPunct="0">
              <a:defRPr kumimoji="1" sz="1200" b="1">
                <a:solidFill>
                  <a:schemeClr val="tx1"/>
                </a:solidFill>
                <a:latin typeface="Arial" charset="0"/>
                <a:ea typeface="ＭＳ Ｐゴシック" pitchFamily="50" charset="-128"/>
              </a:defRPr>
            </a:lvl2pPr>
            <a:lvl3pPr marL="1143000" indent="-228600" eaLnBrk="0" hangingPunct="0">
              <a:defRPr kumimoji="1" sz="1200" b="1">
                <a:solidFill>
                  <a:schemeClr val="tx1"/>
                </a:solidFill>
                <a:latin typeface="Arial" charset="0"/>
                <a:ea typeface="ＭＳ Ｐゴシック" pitchFamily="50" charset="-128"/>
              </a:defRPr>
            </a:lvl3pPr>
            <a:lvl4pPr marL="1600200" indent="-228600" eaLnBrk="0" hangingPunct="0">
              <a:defRPr kumimoji="1" sz="1200" b="1">
                <a:solidFill>
                  <a:schemeClr val="tx1"/>
                </a:solidFill>
                <a:latin typeface="Arial" charset="0"/>
                <a:ea typeface="ＭＳ Ｐゴシック" pitchFamily="50" charset="-128"/>
              </a:defRPr>
            </a:lvl4pPr>
            <a:lvl5pPr marL="2057400" indent="-228600" eaLnBrk="0" hangingPunct="0">
              <a:defRPr kumimoji="1" sz="1200"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9pPr>
          </a:lstStyle>
          <a:p>
            <a:pPr eaLnBrk="1" hangingPunct="1"/>
            <a:r>
              <a:rPr lang="ja-JP" altLang="en-US" sz="1600" dirty="0">
                <a:latin typeface="メイリオ" panose="020B0604030504040204" pitchFamily="50" charset="-128"/>
                <a:ea typeface="メイリオ" panose="020B0604030504040204" pitchFamily="50" charset="-128"/>
              </a:rPr>
              <a:t>研究内容</a:t>
            </a:r>
          </a:p>
        </p:txBody>
      </p:sp>
      <p:sp>
        <p:nvSpPr>
          <p:cNvPr id="9" name="Rectangle 10">
            <a:extLst>
              <a:ext uri="{FF2B5EF4-FFF2-40B4-BE49-F238E27FC236}">
                <a16:creationId xmlns:a16="http://schemas.microsoft.com/office/drawing/2014/main" id="{4002BB24-6852-4EBE-9D07-EF6FE4C735BF}"/>
              </a:ext>
            </a:extLst>
          </p:cNvPr>
          <p:cNvSpPr>
            <a:spLocks noChangeArrowheads="1"/>
          </p:cNvSpPr>
          <p:nvPr/>
        </p:nvSpPr>
        <p:spPr bwMode="auto">
          <a:xfrm>
            <a:off x="225822" y="5733422"/>
            <a:ext cx="1494854" cy="268753"/>
          </a:xfrm>
          <a:prstGeom prst="rect">
            <a:avLst/>
          </a:prstGeom>
          <a:solidFill>
            <a:srgbClr val="33CC33"/>
          </a:solidFill>
          <a:ln w="19050" algn="ctr">
            <a:solidFill>
              <a:schemeClr val="tx1"/>
            </a:solidFill>
            <a:miter lim="800000"/>
            <a:headEnd/>
            <a:tailEnd/>
          </a:ln>
        </p:spPr>
        <p:txBody>
          <a:bodyPr wrap="none" anchor="ctr"/>
          <a:lstStyle>
            <a:lvl1pPr eaLnBrk="0" hangingPunct="0">
              <a:defRPr kumimoji="1" sz="1200" b="1">
                <a:solidFill>
                  <a:schemeClr val="tx1"/>
                </a:solidFill>
                <a:latin typeface="Arial" charset="0"/>
                <a:ea typeface="ＭＳ Ｐゴシック" pitchFamily="50" charset="-128"/>
              </a:defRPr>
            </a:lvl1pPr>
            <a:lvl2pPr marL="742950" indent="-285750" eaLnBrk="0" hangingPunct="0">
              <a:defRPr kumimoji="1" sz="1200" b="1">
                <a:solidFill>
                  <a:schemeClr val="tx1"/>
                </a:solidFill>
                <a:latin typeface="Arial" charset="0"/>
                <a:ea typeface="ＭＳ Ｐゴシック" pitchFamily="50" charset="-128"/>
              </a:defRPr>
            </a:lvl2pPr>
            <a:lvl3pPr marL="1143000" indent="-228600" eaLnBrk="0" hangingPunct="0">
              <a:defRPr kumimoji="1" sz="1200" b="1">
                <a:solidFill>
                  <a:schemeClr val="tx1"/>
                </a:solidFill>
                <a:latin typeface="Arial" charset="0"/>
                <a:ea typeface="ＭＳ Ｐゴシック" pitchFamily="50" charset="-128"/>
              </a:defRPr>
            </a:lvl3pPr>
            <a:lvl4pPr marL="1600200" indent="-228600" eaLnBrk="0" hangingPunct="0">
              <a:defRPr kumimoji="1" sz="1200" b="1">
                <a:solidFill>
                  <a:schemeClr val="tx1"/>
                </a:solidFill>
                <a:latin typeface="Arial" charset="0"/>
                <a:ea typeface="ＭＳ Ｐゴシック" pitchFamily="50" charset="-128"/>
              </a:defRPr>
            </a:lvl4pPr>
            <a:lvl5pPr marL="2057400" indent="-228600" eaLnBrk="0" hangingPunct="0">
              <a:defRPr kumimoji="1" sz="1200"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9pPr>
          </a:lstStyle>
          <a:p>
            <a:pPr eaLnBrk="1" hangingPunct="1"/>
            <a:r>
              <a:rPr lang="ja-JP" altLang="en-US" sz="1600" dirty="0">
                <a:latin typeface="+mj-ea"/>
                <a:ea typeface="+mj-ea"/>
              </a:rPr>
              <a:t>得られたスキル</a:t>
            </a:r>
          </a:p>
        </p:txBody>
      </p:sp>
      <p:sp>
        <p:nvSpPr>
          <p:cNvPr id="10" name="テキスト ボックス 9">
            <a:extLst>
              <a:ext uri="{FF2B5EF4-FFF2-40B4-BE49-F238E27FC236}">
                <a16:creationId xmlns:a16="http://schemas.microsoft.com/office/drawing/2014/main" id="{69CF2684-A21C-41AF-8090-8CF70F05EC66}"/>
              </a:ext>
            </a:extLst>
          </p:cNvPr>
          <p:cNvSpPr txBox="1"/>
          <p:nvPr/>
        </p:nvSpPr>
        <p:spPr>
          <a:xfrm>
            <a:off x="201741" y="6093295"/>
            <a:ext cx="4370260" cy="662833"/>
          </a:xfrm>
          <a:prstGeom prst="rect">
            <a:avLst/>
          </a:prstGeom>
          <a:noFill/>
          <a:ln w="19050">
            <a:solidFill>
              <a:schemeClr val="tx1"/>
            </a:solidFill>
          </a:ln>
        </p:spPr>
        <p:txBody>
          <a:bodyPr wrap="square" rtlCol="0">
            <a:noAutofit/>
          </a:bodyPr>
          <a:lstStyle/>
          <a:p>
            <a:pPr algn="l"/>
            <a:r>
              <a:rPr lang="ja-JP" altLang="en-US" sz="1400" b="0" dirty="0">
                <a:latin typeface="+mj-ea"/>
                <a:ea typeface="+mj-ea"/>
              </a:rPr>
              <a:t>◆人体情報の取得方法</a:t>
            </a:r>
            <a:r>
              <a:rPr kumimoji="1" lang="en-US" altLang="ja-JP" sz="1400" b="0" dirty="0">
                <a:latin typeface="+mj-ea"/>
                <a:ea typeface="+mj-ea"/>
              </a:rPr>
              <a:t>/</a:t>
            </a:r>
            <a:r>
              <a:rPr kumimoji="1" lang="ja-JP" altLang="en-US" sz="1400" b="0" dirty="0">
                <a:latin typeface="+mj-ea"/>
                <a:ea typeface="+mj-ea"/>
              </a:rPr>
              <a:t>チームでの開発スキル</a:t>
            </a:r>
            <a:endParaRPr kumimoji="1" lang="en-US" altLang="ja-JP" sz="1400" b="0" dirty="0">
              <a:latin typeface="+mj-ea"/>
              <a:ea typeface="+mj-ea"/>
            </a:endParaRPr>
          </a:p>
          <a:p>
            <a:pPr algn="l"/>
            <a:r>
              <a:rPr kumimoji="1" lang="ja-JP" altLang="en-US" sz="1400" b="0" dirty="0">
                <a:latin typeface="+mj-ea"/>
                <a:ea typeface="+mj-ea"/>
              </a:rPr>
              <a:t>◆センサアンプ</a:t>
            </a:r>
            <a:r>
              <a:rPr kumimoji="1" lang="en-US" altLang="ja-JP" sz="1400" b="0" dirty="0">
                <a:latin typeface="+mj-ea"/>
                <a:ea typeface="+mj-ea"/>
              </a:rPr>
              <a:t>BOX</a:t>
            </a:r>
            <a:r>
              <a:rPr kumimoji="1" lang="ja-JP" altLang="en-US" sz="1400" b="0" dirty="0">
                <a:latin typeface="+mj-ea"/>
                <a:ea typeface="+mj-ea"/>
              </a:rPr>
              <a:t>の構造と組み立てスキル</a:t>
            </a:r>
            <a:endParaRPr kumimoji="1" lang="en-US" altLang="ja-JP" sz="1400" b="0" dirty="0">
              <a:latin typeface="+mj-ea"/>
              <a:ea typeface="+mj-ea"/>
            </a:endParaRPr>
          </a:p>
        </p:txBody>
      </p:sp>
      <p:sp>
        <p:nvSpPr>
          <p:cNvPr id="38" name="Rectangle 3">
            <a:extLst>
              <a:ext uri="{FF2B5EF4-FFF2-40B4-BE49-F238E27FC236}">
                <a16:creationId xmlns:a16="http://schemas.microsoft.com/office/drawing/2014/main" id="{D3BA485A-74F8-48E1-A597-2079B699ED34}"/>
              </a:ext>
            </a:extLst>
          </p:cNvPr>
          <p:cNvSpPr txBox="1">
            <a:spLocks noChangeArrowheads="1"/>
          </p:cNvSpPr>
          <p:nvPr/>
        </p:nvSpPr>
        <p:spPr bwMode="auto">
          <a:xfrm>
            <a:off x="215419" y="843139"/>
            <a:ext cx="7404581" cy="109185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kumimoji="1"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9pPr>
          </a:lstStyle>
          <a:p>
            <a:pPr marL="0" indent="0">
              <a:buNone/>
            </a:pPr>
            <a:r>
              <a:rPr lang="ja-JP" altLang="en-US" sz="1400" kern="0" dirty="0">
                <a:solidFill>
                  <a:schemeClr val="tx2"/>
                </a:solidFill>
                <a:latin typeface="+mj-ea"/>
                <a:ea typeface="+mj-ea"/>
              </a:rPr>
              <a:t>◆少子高齢化が進む日本において、高齢者の孤独死が大問題になっています。そのために孤独死の防止、早期発見を行えるシステムを開発したいと思い、本研究を行いました</a:t>
            </a:r>
            <a:r>
              <a:rPr lang="ja-JP" sz="1400" dirty="0">
                <a:solidFill>
                  <a:schemeClr val="tx2"/>
                </a:solidFill>
                <a:effectLst/>
                <a:latin typeface="+mj-ea"/>
                <a:ea typeface="+mj-ea"/>
                <a:cs typeface="Times New Roman" panose="02020603050405020304" pitchFamily="18" charset="0"/>
              </a:rPr>
              <a:t>。</a:t>
            </a:r>
            <a:endParaRPr lang="en-US" altLang="ja-JP" sz="1400" dirty="0">
              <a:solidFill>
                <a:schemeClr val="tx2"/>
              </a:solidFill>
              <a:effectLst/>
              <a:latin typeface="+mj-ea"/>
              <a:ea typeface="+mj-ea"/>
              <a:cs typeface="Times New Roman" panose="02020603050405020304" pitchFamily="18" charset="0"/>
            </a:endParaRPr>
          </a:p>
          <a:p>
            <a:pPr marL="0" indent="0">
              <a:buNone/>
            </a:pPr>
            <a:r>
              <a:rPr lang="ja-JP" altLang="en-US" sz="1400" dirty="0">
                <a:solidFill>
                  <a:schemeClr val="tx2"/>
                </a:solidFill>
                <a:effectLst/>
                <a:latin typeface="+mj-ea"/>
                <a:ea typeface="+mj-ea"/>
                <a:cs typeface="Times New Roman" panose="02020603050405020304" pitchFamily="18" charset="0"/>
              </a:rPr>
              <a:t>◆数年間からの研究で色々な問題があり進んでいな事を先生から聞きチャレンジして行きたいと思いました。</a:t>
            </a:r>
            <a:endParaRPr lang="en-US" sz="1400" dirty="0">
              <a:solidFill>
                <a:schemeClr val="tx2"/>
              </a:solidFill>
              <a:effectLst/>
              <a:latin typeface="+mj-ea"/>
              <a:ea typeface="+mj-ea"/>
              <a:cs typeface="Times New Roman" panose="02020603050405020304" pitchFamily="18" charset="0"/>
            </a:endParaRPr>
          </a:p>
          <a:p>
            <a:pPr eaLnBrk="1" hangingPunct="1">
              <a:buFont typeface="Wingdings" pitchFamily="2" charset="2"/>
              <a:buNone/>
            </a:pPr>
            <a:endParaRPr lang="en-US" altLang="ja-JP" sz="1400" b="1" kern="0" dirty="0">
              <a:latin typeface="メイリオ" panose="020B0604030504040204" pitchFamily="50" charset="-128"/>
              <a:ea typeface="メイリオ" panose="020B0604030504040204" pitchFamily="50" charset="-128"/>
            </a:endParaRPr>
          </a:p>
          <a:p>
            <a:pPr eaLnBrk="1" hangingPunct="1">
              <a:buFont typeface="Wingdings" pitchFamily="2" charset="2"/>
              <a:buNone/>
            </a:pPr>
            <a:r>
              <a:rPr lang="ja-JP" altLang="en-US" sz="1600" b="1" kern="0" dirty="0">
                <a:latin typeface="+mj-ea"/>
                <a:ea typeface="+mj-ea"/>
              </a:rPr>
              <a:t>　　　　</a:t>
            </a:r>
            <a:r>
              <a:rPr lang="ja-JP" altLang="en-US" sz="1400" b="1" kern="0" dirty="0">
                <a:latin typeface="+mj-ea"/>
                <a:ea typeface="+mj-ea"/>
              </a:rPr>
              <a:t>　　</a:t>
            </a:r>
            <a:r>
              <a:rPr lang="ja-JP" altLang="en-US" sz="1400" b="1" kern="0" dirty="0">
                <a:latin typeface="メイリオ" panose="020B0604030504040204" pitchFamily="50" charset="-128"/>
                <a:ea typeface="メイリオ" panose="020B0604030504040204" pitchFamily="50" charset="-128"/>
              </a:rPr>
              <a:t>　　　　　　　　　　　　　　　</a:t>
            </a:r>
            <a:endParaRPr lang="en-US" altLang="ja-JP" sz="1400" b="1" kern="0" dirty="0">
              <a:latin typeface="メイリオ" panose="020B0604030504040204" pitchFamily="50" charset="-128"/>
              <a:ea typeface="メイリオ" panose="020B0604030504040204" pitchFamily="50" charset="-128"/>
            </a:endParaRPr>
          </a:p>
          <a:p>
            <a:pPr eaLnBrk="1" hangingPunct="1">
              <a:buFont typeface="Wingdings" pitchFamily="2" charset="2"/>
              <a:buNone/>
            </a:pPr>
            <a:endParaRPr lang="en-US" altLang="ja-JP" sz="1400" b="1" kern="0" dirty="0">
              <a:latin typeface="メイリオ" panose="020B0604030504040204" pitchFamily="50" charset="-128"/>
              <a:ea typeface="メイリオ" panose="020B0604030504040204" pitchFamily="50" charset="-128"/>
            </a:endParaRPr>
          </a:p>
          <a:p>
            <a:pPr eaLnBrk="1" hangingPunct="1">
              <a:buFont typeface="Wingdings" pitchFamily="2" charset="2"/>
              <a:buNone/>
            </a:pPr>
            <a:r>
              <a:rPr lang="ja-JP" altLang="en-US" sz="1400" b="1" kern="0" dirty="0">
                <a:latin typeface="メイリオ" panose="020B0604030504040204" pitchFamily="50" charset="-128"/>
                <a:ea typeface="メイリオ" panose="020B0604030504040204" pitchFamily="50" charset="-128"/>
              </a:rPr>
              <a:t>　　　　　　　　　　　　　　　　　　　　　　　　　　　　　　　　　　　　　</a:t>
            </a:r>
            <a:endParaRPr lang="en-US" altLang="ja-JP" sz="1400" b="1" kern="0" dirty="0">
              <a:latin typeface="メイリオ" panose="020B0604030504040204" pitchFamily="50" charset="-128"/>
              <a:ea typeface="メイリオ" panose="020B0604030504040204" pitchFamily="50" charset="-128"/>
            </a:endParaRPr>
          </a:p>
        </p:txBody>
      </p:sp>
      <p:sp>
        <p:nvSpPr>
          <p:cNvPr id="39" name="Rectangle 8">
            <a:extLst>
              <a:ext uri="{FF2B5EF4-FFF2-40B4-BE49-F238E27FC236}">
                <a16:creationId xmlns:a16="http://schemas.microsoft.com/office/drawing/2014/main" id="{D51AF388-052D-4830-B863-7498848F72D1}"/>
              </a:ext>
            </a:extLst>
          </p:cNvPr>
          <p:cNvSpPr>
            <a:spLocks noChangeArrowheads="1"/>
          </p:cNvSpPr>
          <p:nvPr/>
        </p:nvSpPr>
        <p:spPr bwMode="auto">
          <a:xfrm>
            <a:off x="201741" y="553744"/>
            <a:ext cx="1093452" cy="288925"/>
          </a:xfrm>
          <a:prstGeom prst="rect">
            <a:avLst/>
          </a:prstGeom>
          <a:solidFill>
            <a:srgbClr val="33CC33"/>
          </a:solidFill>
          <a:ln w="19050" algn="ctr">
            <a:solidFill>
              <a:schemeClr val="tx1"/>
            </a:solidFill>
            <a:miter lim="800000"/>
            <a:headEnd/>
            <a:tailEnd/>
          </a:ln>
        </p:spPr>
        <p:txBody>
          <a:bodyPr wrap="none" anchor="ctr"/>
          <a:lstStyle>
            <a:lvl1pPr eaLnBrk="0" hangingPunct="0">
              <a:defRPr kumimoji="1" sz="1200" b="1">
                <a:solidFill>
                  <a:schemeClr val="tx1"/>
                </a:solidFill>
                <a:latin typeface="Arial" charset="0"/>
                <a:ea typeface="ＭＳ Ｐゴシック" pitchFamily="50" charset="-128"/>
              </a:defRPr>
            </a:lvl1pPr>
            <a:lvl2pPr marL="742950" indent="-285750" eaLnBrk="0" hangingPunct="0">
              <a:defRPr kumimoji="1" sz="1200" b="1">
                <a:solidFill>
                  <a:schemeClr val="tx1"/>
                </a:solidFill>
                <a:latin typeface="Arial" charset="0"/>
                <a:ea typeface="ＭＳ Ｐゴシック" pitchFamily="50" charset="-128"/>
              </a:defRPr>
            </a:lvl2pPr>
            <a:lvl3pPr marL="1143000" indent="-228600" eaLnBrk="0" hangingPunct="0">
              <a:defRPr kumimoji="1" sz="1200" b="1">
                <a:solidFill>
                  <a:schemeClr val="tx1"/>
                </a:solidFill>
                <a:latin typeface="Arial" charset="0"/>
                <a:ea typeface="ＭＳ Ｐゴシック" pitchFamily="50" charset="-128"/>
              </a:defRPr>
            </a:lvl3pPr>
            <a:lvl4pPr marL="1600200" indent="-228600" eaLnBrk="0" hangingPunct="0">
              <a:defRPr kumimoji="1" sz="1200" b="1">
                <a:solidFill>
                  <a:schemeClr val="tx1"/>
                </a:solidFill>
                <a:latin typeface="Arial" charset="0"/>
                <a:ea typeface="ＭＳ Ｐゴシック" pitchFamily="50" charset="-128"/>
              </a:defRPr>
            </a:lvl4pPr>
            <a:lvl5pPr marL="2057400" indent="-228600" eaLnBrk="0" hangingPunct="0">
              <a:defRPr kumimoji="1" sz="1200"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9pPr>
          </a:lstStyle>
          <a:p>
            <a:pPr eaLnBrk="1" hangingPunct="1"/>
            <a:r>
              <a:rPr lang="ja-JP" altLang="en-US" sz="1600" dirty="0">
                <a:latin typeface="+mj-ea"/>
                <a:ea typeface="+mj-ea"/>
              </a:rPr>
              <a:t>研究概要</a:t>
            </a:r>
          </a:p>
        </p:txBody>
      </p:sp>
      <p:grpSp>
        <p:nvGrpSpPr>
          <p:cNvPr id="43" name="グループ化 42">
            <a:extLst>
              <a:ext uri="{FF2B5EF4-FFF2-40B4-BE49-F238E27FC236}">
                <a16:creationId xmlns:a16="http://schemas.microsoft.com/office/drawing/2014/main" id="{5060362F-8980-4EDC-9330-43BF5EFC10F4}"/>
              </a:ext>
            </a:extLst>
          </p:cNvPr>
          <p:cNvGrpSpPr/>
          <p:nvPr/>
        </p:nvGrpSpPr>
        <p:grpSpPr>
          <a:xfrm>
            <a:off x="7685050" y="698206"/>
            <a:ext cx="1332149" cy="2844315"/>
            <a:chOff x="395536" y="892559"/>
            <a:chExt cx="1332149" cy="3544553"/>
          </a:xfrm>
        </p:grpSpPr>
        <p:sp>
          <p:nvSpPr>
            <p:cNvPr id="44" name="四角形: 角を丸くする 43">
              <a:extLst>
                <a:ext uri="{FF2B5EF4-FFF2-40B4-BE49-F238E27FC236}">
                  <a16:creationId xmlns:a16="http://schemas.microsoft.com/office/drawing/2014/main" id="{480A7BAC-4B44-4919-A91B-452132C2613C}"/>
                </a:ext>
              </a:extLst>
            </p:cNvPr>
            <p:cNvSpPr/>
            <p:nvPr/>
          </p:nvSpPr>
          <p:spPr bwMode="auto">
            <a:xfrm>
              <a:off x="395536" y="1032926"/>
              <a:ext cx="1332149" cy="3404186"/>
            </a:xfrm>
            <a:prstGeom prst="roundRect">
              <a:avLst/>
            </a:pr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1" i="0" u="none" strike="noStrike" cap="none" normalizeH="0" baseline="0">
                <a:ln>
                  <a:noFill/>
                </a:ln>
                <a:solidFill>
                  <a:schemeClr val="tx1"/>
                </a:solidFill>
                <a:effectLst/>
                <a:latin typeface="Arial" charset="0"/>
                <a:ea typeface="ＭＳ Ｐゴシック" pitchFamily="50" charset="-128"/>
              </a:endParaRPr>
            </a:p>
          </p:txBody>
        </p:sp>
        <p:sp>
          <p:nvSpPr>
            <p:cNvPr id="45" name="四角形: 角を丸くする 44">
              <a:extLst>
                <a:ext uri="{FF2B5EF4-FFF2-40B4-BE49-F238E27FC236}">
                  <a16:creationId xmlns:a16="http://schemas.microsoft.com/office/drawing/2014/main" id="{0590BFF5-1509-4B1D-8555-84C337950BE1}"/>
                </a:ext>
              </a:extLst>
            </p:cNvPr>
            <p:cNvSpPr/>
            <p:nvPr/>
          </p:nvSpPr>
          <p:spPr bwMode="auto">
            <a:xfrm>
              <a:off x="593943" y="892559"/>
              <a:ext cx="846043" cy="246903"/>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実施計画</a:t>
              </a:r>
            </a:p>
          </p:txBody>
        </p:sp>
        <p:grpSp>
          <p:nvGrpSpPr>
            <p:cNvPr id="46" name="グループ化 45">
              <a:extLst>
                <a:ext uri="{FF2B5EF4-FFF2-40B4-BE49-F238E27FC236}">
                  <a16:creationId xmlns:a16="http://schemas.microsoft.com/office/drawing/2014/main" id="{0379FBE9-BE85-493A-BDDA-EAFB1CCD8334}"/>
                </a:ext>
              </a:extLst>
            </p:cNvPr>
            <p:cNvGrpSpPr/>
            <p:nvPr/>
          </p:nvGrpSpPr>
          <p:grpSpPr>
            <a:xfrm>
              <a:off x="755576" y="1216907"/>
              <a:ext cx="704043" cy="3147803"/>
              <a:chOff x="680732" y="1097074"/>
              <a:chExt cx="704043" cy="3147803"/>
            </a:xfrm>
          </p:grpSpPr>
          <p:cxnSp>
            <p:nvCxnSpPr>
              <p:cNvPr id="47" name="直線コネクタ 46">
                <a:extLst>
                  <a:ext uri="{FF2B5EF4-FFF2-40B4-BE49-F238E27FC236}">
                    <a16:creationId xmlns:a16="http://schemas.microsoft.com/office/drawing/2014/main" id="{38C6BBED-79F7-479E-AAC9-7F16F1B20360}"/>
                  </a:ext>
                </a:extLst>
              </p:cNvPr>
              <p:cNvCxnSpPr>
                <a:cxnSpLocks/>
                <a:stCxn id="54" idx="4"/>
                <a:endCxn id="64" idx="0"/>
              </p:cNvCxnSpPr>
              <p:nvPr/>
            </p:nvCxnSpPr>
            <p:spPr bwMode="auto">
              <a:xfrm flipH="1">
                <a:off x="770742" y="1289207"/>
                <a:ext cx="2180" cy="375597"/>
              </a:xfrm>
              <a:prstGeom prst="line">
                <a:avLst/>
              </a:prstGeom>
              <a:noFill/>
              <a:ln w="38100" cap="flat" cmpd="sng" algn="ctr">
                <a:solidFill>
                  <a:srgbClr val="FF0066"/>
                </a:solidFill>
                <a:prstDash val="solid"/>
                <a:round/>
                <a:headEnd type="none" w="med" len="med"/>
                <a:tailEnd type="none" w="med" len="med"/>
              </a:ln>
              <a:effectLst/>
            </p:spPr>
          </p:cxnSp>
          <p:cxnSp>
            <p:nvCxnSpPr>
              <p:cNvPr id="48" name="直線コネクタ 47">
                <a:extLst>
                  <a:ext uri="{FF2B5EF4-FFF2-40B4-BE49-F238E27FC236}">
                    <a16:creationId xmlns:a16="http://schemas.microsoft.com/office/drawing/2014/main" id="{7D06079D-F644-4264-A88D-3E2FF5261550}"/>
                  </a:ext>
                </a:extLst>
              </p:cNvPr>
              <p:cNvCxnSpPr>
                <a:cxnSpLocks/>
                <a:stCxn id="64" idx="4"/>
                <a:endCxn id="49" idx="0"/>
              </p:cNvCxnSpPr>
              <p:nvPr/>
            </p:nvCxnSpPr>
            <p:spPr bwMode="auto">
              <a:xfrm>
                <a:off x="770742" y="1844824"/>
                <a:ext cx="2180" cy="1044116"/>
              </a:xfrm>
              <a:prstGeom prst="line">
                <a:avLst/>
              </a:prstGeom>
              <a:noFill/>
              <a:ln w="38100" cap="flat" cmpd="sng" algn="ctr">
                <a:solidFill>
                  <a:srgbClr val="FF0066"/>
                </a:solidFill>
                <a:prstDash val="solid"/>
                <a:round/>
                <a:headEnd type="none" w="med" len="med"/>
                <a:tailEnd type="none" w="med" len="med"/>
              </a:ln>
              <a:effectLst/>
            </p:spPr>
          </p:cxnSp>
          <p:sp>
            <p:nvSpPr>
              <p:cNvPr id="49" name="楕円 48">
                <a:extLst>
                  <a:ext uri="{FF2B5EF4-FFF2-40B4-BE49-F238E27FC236}">
                    <a16:creationId xmlns:a16="http://schemas.microsoft.com/office/drawing/2014/main" id="{B78FACF1-D330-49F6-AB4A-2149B728EB3B}"/>
                  </a:ext>
                </a:extLst>
              </p:cNvPr>
              <p:cNvSpPr/>
              <p:nvPr/>
            </p:nvSpPr>
            <p:spPr bwMode="auto">
              <a:xfrm>
                <a:off x="682912" y="2888940"/>
                <a:ext cx="180020" cy="180020"/>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1" i="0" u="none" strike="noStrike" cap="none" normalizeH="0" baseline="0">
                  <a:ln>
                    <a:noFill/>
                  </a:ln>
                  <a:solidFill>
                    <a:schemeClr val="tx1"/>
                  </a:solidFill>
                  <a:effectLst/>
                  <a:latin typeface="Arial" charset="0"/>
                  <a:ea typeface="ＭＳ Ｐゴシック" pitchFamily="50" charset="-128"/>
                </a:endParaRPr>
              </a:p>
            </p:txBody>
          </p:sp>
          <p:cxnSp>
            <p:nvCxnSpPr>
              <p:cNvPr id="50" name="直線コネクタ 49">
                <a:extLst>
                  <a:ext uri="{FF2B5EF4-FFF2-40B4-BE49-F238E27FC236}">
                    <a16:creationId xmlns:a16="http://schemas.microsoft.com/office/drawing/2014/main" id="{D96E2FFE-7623-4810-B688-99663F51B323}"/>
                  </a:ext>
                </a:extLst>
              </p:cNvPr>
              <p:cNvCxnSpPr>
                <a:cxnSpLocks/>
                <a:stCxn id="49" idx="4"/>
                <a:endCxn id="51" idx="0"/>
              </p:cNvCxnSpPr>
              <p:nvPr/>
            </p:nvCxnSpPr>
            <p:spPr bwMode="auto">
              <a:xfrm flipH="1">
                <a:off x="770742" y="3068960"/>
                <a:ext cx="2180" cy="432048"/>
              </a:xfrm>
              <a:prstGeom prst="line">
                <a:avLst/>
              </a:prstGeom>
              <a:noFill/>
              <a:ln w="38100" cap="flat" cmpd="sng" algn="ctr">
                <a:solidFill>
                  <a:srgbClr val="FF0066"/>
                </a:solidFill>
                <a:prstDash val="solid"/>
                <a:round/>
                <a:headEnd type="none" w="med" len="med"/>
                <a:tailEnd type="none" w="med" len="med"/>
              </a:ln>
              <a:effectLst/>
            </p:spPr>
          </p:cxnSp>
          <p:sp>
            <p:nvSpPr>
              <p:cNvPr id="51" name="楕円 50">
                <a:extLst>
                  <a:ext uri="{FF2B5EF4-FFF2-40B4-BE49-F238E27FC236}">
                    <a16:creationId xmlns:a16="http://schemas.microsoft.com/office/drawing/2014/main" id="{A2BB1056-EB24-4BB1-8176-8A451BB842F1}"/>
                  </a:ext>
                </a:extLst>
              </p:cNvPr>
              <p:cNvSpPr/>
              <p:nvPr/>
            </p:nvSpPr>
            <p:spPr bwMode="auto">
              <a:xfrm>
                <a:off x="680732" y="3501008"/>
                <a:ext cx="180020" cy="180020"/>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1" i="0" u="none" strike="noStrike" cap="none" normalizeH="0" baseline="0">
                  <a:ln>
                    <a:noFill/>
                  </a:ln>
                  <a:solidFill>
                    <a:schemeClr val="tx1"/>
                  </a:solidFill>
                  <a:effectLst/>
                  <a:latin typeface="Arial" charset="0"/>
                  <a:ea typeface="ＭＳ Ｐゴシック" pitchFamily="50" charset="-128"/>
                </a:endParaRPr>
              </a:p>
            </p:txBody>
          </p:sp>
          <p:cxnSp>
            <p:nvCxnSpPr>
              <p:cNvPr id="52" name="直線コネクタ 51">
                <a:extLst>
                  <a:ext uri="{FF2B5EF4-FFF2-40B4-BE49-F238E27FC236}">
                    <a16:creationId xmlns:a16="http://schemas.microsoft.com/office/drawing/2014/main" id="{3DC97400-9258-4C6F-8DFF-E61E980778E3}"/>
                  </a:ext>
                </a:extLst>
              </p:cNvPr>
              <p:cNvCxnSpPr>
                <a:cxnSpLocks/>
                <a:stCxn id="51" idx="4"/>
              </p:cNvCxnSpPr>
              <p:nvPr/>
            </p:nvCxnSpPr>
            <p:spPr bwMode="auto">
              <a:xfrm>
                <a:off x="770742" y="3681028"/>
                <a:ext cx="0" cy="467590"/>
              </a:xfrm>
              <a:prstGeom prst="line">
                <a:avLst/>
              </a:prstGeom>
              <a:noFill/>
              <a:ln w="38100" cap="flat" cmpd="sng" algn="ctr">
                <a:solidFill>
                  <a:srgbClr val="FF0066"/>
                </a:solidFill>
                <a:prstDash val="solid"/>
                <a:round/>
                <a:headEnd type="none" w="med" len="med"/>
                <a:tailEnd type="none" w="med" len="med"/>
              </a:ln>
              <a:effectLst/>
            </p:spPr>
          </p:cxnSp>
          <p:sp>
            <p:nvSpPr>
              <p:cNvPr id="53" name="楕円 52">
                <a:extLst>
                  <a:ext uri="{FF2B5EF4-FFF2-40B4-BE49-F238E27FC236}">
                    <a16:creationId xmlns:a16="http://schemas.microsoft.com/office/drawing/2014/main" id="{43F734CE-3D25-49B1-9C20-08FBE003213E}"/>
                  </a:ext>
                </a:extLst>
              </p:cNvPr>
              <p:cNvSpPr/>
              <p:nvPr/>
            </p:nvSpPr>
            <p:spPr bwMode="auto">
              <a:xfrm>
                <a:off x="680732" y="4041068"/>
                <a:ext cx="180020" cy="180020"/>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1" i="0" u="none" strike="noStrike" cap="none" normalizeH="0" baseline="0">
                  <a:ln>
                    <a:noFill/>
                  </a:ln>
                  <a:solidFill>
                    <a:schemeClr val="tx1"/>
                  </a:solidFill>
                  <a:effectLst/>
                  <a:latin typeface="Arial" charset="0"/>
                  <a:ea typeface="ＭＳ Ｐゴシック" pitchFamily="50" charset="-128"/>
                </a:endParaRPr>
              </a:p>
            </p:txBody>
          </p:sp>
          <p:sp>
            <p:nvSpPr>
              <p:cNvPr id="54" name="楕円 53">
                <a:extLst>
                  <a:ext uri="{FF2B5EF4-FFF2-40B4-BE49-F238E27FC236}">
                    <a16:creationId xmlns:a16="http://schemas.microsoft.com/office/drawing/2014/main" id="{0D13D233-6C6E-4D5E-870D-114B38686C48}"/>
                  </a:ext>
                </a:extLst>
              </p:cNvPr>
              <p:cNvSpPr/>
              <p:nvPr/>
            </p:nvSpPr>
            <p:spPr bwMode="auto">
              <a:xfrm>
                <a:off x="682912" y="1109187"/>
                <a:ext cx="180020" cy="180020"/>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1" i="0" u="none" strike="noStrike" cap="none" normalizeH="0" baseline="0">
                  <a:ln>
                    <a:noFill/>
                  </a:ln>
                  <a:solidFill>
                    <a:schemeClr val="tx1"/>
                  </a:solidFill>
                  <a:effectLst/>
                  <a:latin typeface="Arial" charset="0"/>
                  <a:ea typeface="ＭＳ Ｐゴシック" pitchFamily="50" charset="-128"/>
                </a:endParaRPr>
              </a:p>
            </p:txBody>
          </p:sp>
          <p:sp>
            <p:nvSpPr>
              <p:cNvPr id="55" name="テキスト ボックス 54">
                <a:extLst>
                  <a:ext uri="{FF2B5EF4-FFF2-40B4-BE49-F238E27FC236}">
                    <a16:creationId xmlns:a16="http://schemas.microsoft.com/office/drawing/2014/main" id="{07AF96C5-A8CE-4E36-B4A9-AAB0B101C5CC}"/>
                  </a:ext>
                </a:extLst>
              </p:cNvPr>
              <p:cNvSpPr txBox="1"/>
              <p:nvPr/>
            </p:nvSpPr>
            <p:spPr>
              <a:xfrm>
                <a:off x="772922" y="1340768"/>
                <a:ext cx="492443" cy="276999"/>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構想</a:t>
                </a:r>
              </a:p>
            </p:txBody>
          </p:sp>
          <p:sp>
            <p:nvSpPr>
              <p:cNvPr id="56" name="テキスト ボックス 55">
                <a:extLst>
                  <a:ext uri="{FF2B5EF4-FFF2-40B4-BE49-F238E27FC236}">
                    <a16:creationId xmlns:a16="http://schemas.microsoft.com/office/drawing/2014/main" id="{162474D0-713D-40EF-B8C6-C8C815F9E945}"/>
                  </a:ext>
                </a:extLst>
              </p:cNvPr>
              <p:cNvSpPr txBox="1"/>
              <p:nvPr/>
            </p:nvSpPr>
            <p:spPr>
              <a:xfrm>
                <a:off x="770742" y="2168860"/>
                <a:ext cx="492443" cy="276999"/>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設計</a:t>
                </a:r>
                <a:endParaRPr kumimoji="1" lang="ja-JP" altLang="en-US" dirty="0">
                  <a:latin typeface="メイリオ" panose="020B0604030504040204" pitchFamily="50" charset="-128"/>
                  <a:ea typeface="メイリオ" panose="020B0604030504040204" pitchFamily="50" charset="-128"/>
                </a:endParaRPr>
              </a:p>
            </p:txBody>
          </p:sp>
          <p:sp>
            <p:nvSpPr>
              <p:cNvPr id="57" name="テキスト ボックス 56">
                <a:extLst>
                  <a:ext uri="{FF2B5EF4-FFF2-40B4-BE49-F238E27FC236}">
                    <a16:creationId xmlns:a16="http://schemas.microsoft.com/office/drawing/2014/main" id="{E01F1EBE-5E60-43F5-9A6C-5298F8E7C6B1}"/>
                  </a:ext>
                </a:extLst>
              </p:cNvPr>
              <p:cNvSpPr txBox="1"/>
              <p:nvPr/>
            </p:nvSpPr>
            <p:spPr>
              <a:xfrm>
                <a:off x="770742" y="3140968"/>
                <a:ext cx="492443" cy="276999"/>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実装</a:t>
                </a:r>
              </a:p>
            </p:txBody>
          </p:sp>
          <p:sp>
            <p:nvSpPr>
              <p:cNvPr id="58" name="テキスト ボックス 57">
                <a:extLst>
                  <a:ext uri="{FF2B5EF4-FFF2-40B4-BE49-F238E27FC236}">
                    <a16:creationId xmlns:a16="http://schemas.microsoft.com/office/drawing/2014/main" id="{BCEFFA05-00C1-432B-BD0C-3F02144E5109}"/>
                  </a:ext>
                </a:extLst>
              </p:cNvPr>
              <p:cNvSpPr txBox="1"/>
              <p:nvPr/>
            </p:nvSpPr>
            <p:spPr>
              <a:xfrm>
                <a:off x="738444" y="3731940"/>
                <a:ext cx="646331" cy="276999"/>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テスト</a:t>
                </a:r>
                <a:endParaRPr kumimoji="1" lang="ja-JP" altLang="en-US" dirty="0">
                  <a:latin typeface="メイリオ" panose="020B0604030504040204" pitchFamily="50" charset="-128"/>
                  <a:ea typeface="メイリオ" panose="020B0604030504040204" pitchFamily="50" charset="-128"/>
                </a:endParaRPr>
              </a:p>
            </p:txBody>
          </p:sp>
          <p:sp>
            <p:nvSpPr>
              <p:cNvPr id="59" name="テキスト ボックス 58">
                <a:extLst>
                  <a:ext uri="{FF2B5EF4-FFF2-40B4-BE49-F238E27FC236}">
                    <a16:creationId xmlns:a16="http://schemas.microsoft.com/office/drawing/2014/main" id="{A76CB854-8D81-48DB-A7E5-E71CC95319A7}"/>
                  </a:ext>
                </a:extLst>
              </p:cNvPr>
              <p:cNvSpPr txBox="1"/>
              <p:nvPr/>
            </p:nvSpPr>
            <p:spPr>
              <a:xfrm>
                <a:off x="803397" y="1097074"/>
                <a:ext cx="372218" cy="230832"/>
              </a:xfrm>
              <a:prstGeom prst="rect">
                <a:avLst/>
              </a:prstGeom>
              <a:noFill/>
            </p:spPr>
            <p:txBody>
              <a:bodyPr wrap="none" rtlCol="0">
                <a:spAutoFit/>
              </a:bodyPr>
              <a:lstStyle/>
              <a:p>
                <a:r>
                  <a:rPr kumimoji="1" lang="en-US" altLang="ja-JP" sz="900" b="0" dirty="0">
                    <a:latin typeface="メイリオ" panose="020B0604030504040204" pitchFamily="50" charset="-128"/>
                    <a:ea typeface="メイリオ" panose="020B0604030504040204" pitchFamily="50" charset="-128"/>
                  </a:rPr>
                  <a:t>4</a:t>
                </a:r>
                <a:r>
                  <a:rPr kumimoji="1" lang="ja-JP" altLang="en-US" sz="900" b="0" dirty="0">
                    <a:latin typeface="メイリオ" panose="020B0604030504040204" pitchFamily="50" charset="-128"/>
                    <a:ea typeface="メイリオ" panose="020B0604030504040204" pitchFamily="50" charset="-128"/>
                  </a:rPr>
                  <a:t>月</a:t>
                </a:r>
              </a:p>
            </p:txBody>
          </p:sp>
          <p:sp>
            <p:nvSpPr>
              <p:cNvPr id="60" name="テキスト ボックス 59">
                <a:extLst>
                  <a:ext uri="{FF2B5EF4-FFF2-40B4-BE49-F238E27FC236}">
                    <a16:creationId xmlns:a16="http://schemas.microsoft.com/office/drawing/2014/main" id="{F0CA9CDB-CBEA-45DE-A93E-C8F3E33C2C73}"/>
                  </a:ext>
                </a:extLst>
              </p:cNvPr>
              <p:cNvSpPr txBox="1"/>
              <p:nvPr/>
            </p:nvSpPr>
            <p:spPr>
              <a:xfrm>
                <a:off x="830710" y="1782038"/>
                <a:ext cx="372218" cy="230832"/>
              </a:xfrm>
              <a:prstGeom prst="rect">
                <a:avLst/>
              </a:prstGeom>
              <a:noFill/>
            </p:spPr>
            <p:txBody>
              <a:bodyPr wrap="none" rtlCol="0">
                <a:spAutoFit/>
              </a:bodyPr>
              <a:lstStyle/>
              <a:p>
                <a:r>
                  <a:rPr lang="en-US" altLang="ja-JP" sz="900" b="0" dirty="0">
                    <a:latin typeface="メイリオ" panose="020B0604030504040204" pitchFamily="50" charset="-128"/>
                    <a:ea typeface="メイリオ" panose="020B0604030504040204" pitchFamily="50" charset="-128"/>
                  </a:rPr>
                  <a:t>6</a:t>
                </a:r>
                <a:r>
                  <a:rPr kumimoji="1" lang="ja-JP" altLang="en-US" sz="900" b="0" dirty="0">
                    <a:latin typeface="メイリオ" panose="020B0604030504040204" pitchFamily="50" charset="-128"/>
                    <a:ea typeface="メイリオ" panose="020B0604030504040204" pitchFamily="50" charset="-128"/>
                  </a:rPr>
                  <a:t>月</a:t>
                </a:r>
              </a:p>
            </p:txBody>
          </p:sp>
          <p:sp>
            <p:nvSpPr>
              <p:cNvPr id="61" name="テキスト ボックス 60">
                <a:extLst>
                  <a:ext uri="{FF2B5EF4-FFF2-40B4-BE49-F238E27FC236}">
                    <a16:creationId xmlns:a16="http://schemas.microsoft.com/office/drawing/2014/main" id="{F01ECE76-EB37-46C2-9473-D59992BEAEA1}"/>
                  </a:ext>
                </a:extLst>
              </p:cNvPr>
              <p:cNvSpPr txBox="1"/>
              <p:nvPr/>
            </p:nvSpPr>
            <p:spPr>
              <a:xfrm>
                <a:off x="803397" y="2863534"/>
                <a:ext cx="444352" cy="230832"/>
              </a:xfrm>
              <a:prstGeom prst="rect">
                <a:avLst/>
              </a:prstGeom>
              <a:noFill/>
            </p:spPr>
            <p:txBody>
              <a:bodyPr wrap="none" rtlCol="0">
                <a:spAutoFit/>
              </a:bodyPr>
              <a:lstStyle/>
              <a:p>
                <a:r>
                  <a:rPr kumimoji="1" lang="en-US" altLang="ja-JP" sz="900" b="0" dirty="0">
                    <a:latin typeface="メイリオ" panose="020B0604030504040204" pitchFamily="50" charset="-128"/>
                    <a:ea typeface="メイリオ" panose="020B0604030504040204" pitchFamily="50" charset="-128"/>
                  </a:rPr>
                  <a:t>10</a:t>
                </a:r>
                <a:r>
                  <a:rPr kumimoji="1" lang="ja-JP" altLang="en-US" sz="900" b="0" dirty="0">
                    <a:latin typeface="メイリオ" panose="020B0604030504040204" pitchFamily="50" charset="-128"/>
                    <a:ea typeface="メイリオ" panose="020B0604030504040204" pitchFamily="50" charset="-128"/>
                  </a:rPr>
                  <a:t>月</a:t>
                </a:r>
              </a:p>
            </p:txBody>
          </p:sp>
          <p:sp>
            <p:nvSpPr>
              <p:cNvPr id="62" name="テキスト ボックス 61">
                <a:extLst>
                  <a:ext uri="{FF2B5EF4-FFF2-40B4-BE49-F238E27FC236}">
                    <a16:creationId xmlns:a16="http://schemas.microsoft.com/office/drawing/2014/main" id="{09D362A2-69C5-4FD6-B56D-555ADB553DF2}"/>
                  </a:ext>
                </a:extLst>
              </p:cNvPr>
              <p:cNvSpPr txBox="1"/>
              <p:nvPr/>
            </p:nvSpPr>
            <p:spPr>
              <a:xfrm>
                <a:off x="830710" y="4014045"/>
                <a:ext cx="372218" cy="230832"/>
              </a:xfrm>
              <a:prstGeom prst="rect">
                <a:avLst/>
              </a:prstGeom>
              <a:noFill/>
            </p:spPr>
            <p:txBody>
              <a:bodyPr wrap="none" rtlCol="0">
                <a:spAutoFit/>
              </a:bodyPr>
              <a:lstStyle/>
              <a:p>
                <a:r>
                  <a:rPr lang="en-US" altLang="ja-JP" sz="900" b="0" dirty="0">
                    <a:latin typeface="メイリオ" panose="020B0604030504040204" pitchFamily="50" charset="-128"/>
                    <a:ea typeface="メイリオ" panose="020B0604030504040204" pitchFamily="50" charset="-128"/>
                  </a:rPr>
                  <a:t>3</a:t>
                </a:r>
                <a:r>
                  <a:rPr kumimoji="1" lang="ja-JP" altLang="en-US" sz="900" b="0" dirty="0">
                    <a:latin typeface="メイリオ" panose="020B0604030504040204" pitchFamily="50" charset="-128"/>
                    <a:ea typeface="メイリオ" panose="020B0604030504040204" pitchFamily="50" charset="-128"/>
                  </a:rPr>
                  <a:t>月</a:t>
                </a:r>
              </a:p>
            </p:txBody>
          </p:sp>
          <p:sp>
            <p:nvSpPr>
              <p:cNvPr id="63" name="テキスト ボックス 62">
                <a:extLst>
                  <a:ext uri="{FF2B5EF4-FFF2-40B4-BE49-F238E27FC236}">
                    <a16:creationId xmlns:a16="http://schemas.microsoft.com/office/drawing/2014/main" id="{6146AC13-B51E-4AE8-969C-E2D8B33766E1}"/>
                  </a:ext>
                </a:extLst>
              </p:cNvPr>
              <p:cNvSpPr txBox="1"/>
              <p:nvPr/>
            </p:nvSpPr>
            <p:spPr>
              <a:xfrm>
                <a:off x="801317" y="3489975"/>
                <a:ext cx="444352" cy="230832"/>
              </a:xfrm>
              <a:prstGeom prst="rect">
                <a:avLst/>
              </a:prstGeom>
              <a:noFill/>
            </p:spPr>
            <p:txBody>
              <a:bodyPr wrap="none" rtlCol="0">
                <a:spAutoFit/>
              </a:bodyPr>
              <a:lstStyle/>
              <a:p>
                <a:r>
                  <a:rPr kumimoji="1" lang="en-US" altLang="ja-JP" sz="900" b="0" dirty="0">
                    <a:latin typeface="メイリオ" panose="020B0604030504040204" pitchFamily="50" charset="-128"/>
                    <a:ea typeface="メイリオ" panose="020B0604030504040204" pitchFamily="50" charset="-128"/>
                  </a:rPr>
                  <a:t>12</a:t>
                </a:r>
                <a:r>
                  <a:rPr kumimoji="1" lang="ja-JP" altLang="en-US" sz="900" b="0" dirty="0">
                    <a:latin typeface="メイリオ" panose="020B0604030504040204" pitchFamily="50" charset="-128"/>
                    <a:ea typeface="メイリオ" panose="020B0604030504040204" pitchFamily="50" charset="-128"/>
                  </a:rPr>
                  <a:t>月</a:t>
                </a:r>
              </a:p>
            </p:txBody>
          </p:sp>
          <p:sp>
            <p:nvSpPr>
              <p:cNvPr id="64" name="楕円 63">
                <a:extLst>
                  <a:ext uri="{FF2B5EF4-FFF2-40B4-BE49-F238E27FC236}">
                    <a16:creationId xmlns:a16="http://schemas.microsoft.com/office/drawing/2014/main" id="{4D6CAC79-9B16-4CD2-80CF-5C59C93B72CA}"/>
                  </a:ext>
                </a:extLst>
              </p:cNvPr>
              <p:cNvSpPr/>
              <p:nvPr/>
            </p:nvSpPr>
            <p:spPr bwMode="auto">
              <a:xfrm>
                <a:off x="680732" y="1664804"/>
                <a:ext cx="180020" cy="180020"/>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1" i="0" u="none" strike="noStrike" cap="none" normalizeH="0" baseline="0">
                  <a:ln>
                    <a:noFill/>
                  </a:ln>
                  <a:solidFill>
                    <a:schemeClr val="tx1"/>
                  </a:solidFill>
                  <a:effectLst/>
                  <a:latin typeface="Arial" charset="0"/>
                  <a:ea typeface="ＭＳ Ｐゴシック" pitchFamily="50" charset="-128"/>
                </a:endParaRPr>
              </a:p>
            </p:txBody>
          </p:sp>
        </p:grpSp>
      </p:grpSp>
      <p:grpSp>
        <p:nvGrpSpPr>
          <p:cNvPr id="7" name="グループ化 6">
            <a:extLst>
              <a:ext uri="{FF2B5EF4-FFF2-40B4-BE49-F238E27FC236}">
                <a16:creationId xmlns:a16="http://schemas.microsoft.com/office/drawing/2014/main" id="{BE9FA322-A5A6-43C5-AD32-4846C53BB75E}"/>
              </a:ext>
            </a:extLst>
          </p:cNvPr>
          <p:cNvGrpSpPr/>
          <p:nvPr/>
        </p:nvGrpSpPr>
        <p:grpSpPr>
          <a:xfrm>
            <a:off x="4608486" y="3820481"/>
            <a:ext cx="4403931" cy="2524843"/>
            <a:chOff x="4283968" y="4233359"/>
            <a:chExt cx="3456384" cy="2522769"/>
          </a:xfrm>
        </p:grpSpPr>
        <p:sp>
          <p:nvSpPr>
            <p:cNvPr id="14" name="正方形/長方形 13">
              <a:extLst>
                <a:ext uri="{FF2B5EF4-FFF2-40B4-BE49-F238E27FC236}">
                  <a16:creationId xmlns:a16="http://schemas.microsoft.com/office/drawing/2014/main" id="{70EF7DB2-4B1F-4DE9-951C-BB6982381742}"/>
                </a:ext>
              </a:extLst>
            </p:cNvPr>
            <p:cNvSpPr/>
            <p:nvPr/>
          </p:nvSpPr>
          <p:spPr>
            <a:xfrm>
              <a:off x="4353485" y="4438527"/>
              <a:ext cx="3266648" cy="2280546"/>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37" name="四角形: 角を丸くする 43">
              <a:extLst>
                <a:ext uri="{FF2B5EF4-FFF2-40B4-BE49-F238E27FC236}">
                  <a16:creationId xmlns:a16="http://schemas.microsoft.com/office/drawing/2014/main" id="{480A7BAC-4B44-4919-A91B-452132C2613C}"/>
                </a:ext>
              </a:extLst>
            </p:cNvPr>
            <p:cNvSpPr/>
            <p:nvPr/>
          </p:nvSpPr>
          <p:spPr bwMode="auto">
            <a:xfrm>
              <a:off x="4283968" y="4233359"/>
              <a:ext cx="3456384" cy="2522769"/>
            </a:xfrm>
            <a:prstGeom prst="roundRect">
              <a:avLst/>
            </a:pr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1" i="0" u="none" strike="noStrike" cap="none" normalizeH="0" baseline="0">
                <a:ln>
                  <a:noFill/>
                </a:ln>
                <a:solidFill>
                  <a:schemeClr val="tx1"/>
                </a:solidFill>
                <a:effectLst/>
                <a:latin typeface="Arial" charset="0"/>
                <a:ea typeface="ＭＳ Ｐゴシック" pitchFamily="50" charset="-128"/>
              </a:endParaRPr>
            </a:p>
          </p:txBody>
        </p:sp>
        <p:sp>
          <p:nvSpPr>
            <p:cNvPr id="65" name="四角形: 角を丸くする 44">
              <a:extLst>
                <a:ext uri="{FF2B5EF4-FFF2-40B4-BE49-F238E27FC236}">
                  <a16:creationId xmlns:a16="http://schemas.microsoft.com/office/drawing/2014/main" id="{0590BFF5-1509-4B1D-8555-84C337950BE1}"/>
                </a:ext>
              </a:extLst>
            </p:cNvPr>
            <p:cNvSpPr/>
            <p:nvPr/>
          </p:nvSpPr>
          <p:spPr bwMode="auto">
            <a:xfrm>
              <a:off x="4664330" y="4233359"/>
              <a:ext cx="1772309" cy="274802"/>
            </a:xfrm>
            <a:prstGeom prst="roundRect">
              <a:avLst/>
            </a:prstGeom>
            <a:solidFill>
              <a:schemeClr val="bg1"/>
            </a:solid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dirty="0">
                  <a:latin typeface="メイリオ" panose="020B0604030504040204" pitchFamily="50" charset="-128"/>
                  <a:ea typeface="メイリオ" panose="020B0604030504040204" pitchFamily="50" charset="-128"/>
                </a:rPr>
                <a:t>研究の全体的な流れ</a:t>
              </a:r>
              <a:endParaRPr kumimoji="1" lang="ja-JP" altLang="en-US" sz="120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grpSp>
      <p:grpSp>
        <p:nvGrpSpPr>
          <p:cNvPr id="11" name="グループ化 10">
            <a:extLst>
              <a:ext uri="{FF2B5EF4-FFF2-40B4-BE49-F238E27FC236}">
                <a16:creationId xmlns:a16="http://schemas.microsoft.com/office/drawing/2014/main" id="{2A96DD8F-2ECF-4D14-A740-4C52BD1581F7}"/>
              </a:ext>
            </a:extLst>
          </p:cNvPr>
          <p:cNvGrpSpPr/>
          <p:nvPr/>
        </p:nvGrpSpPr>
        <p:grpSpPr>
          <a:xfrm>
            <a:off x="492189" y="2620162"/>
            <a:ext cx="2868232" cy="1198816"/>
            <a:chOff x="309476" y="3418181"/>
            <a:chExt cx="2868232" cy="1314749"/>
          </a:xfrm>
        </p:grpSpPr>
        <p:grpSp>
          <p:nvGrpSpPr>
            <p:cNvPr id="67" name="グループ化 66">
              <a:extLst>
                <a:ext uri="{FF2B5EF4-FFF2-40B4-BE49-F238E27FC236}">
                  <a16:creationId xmlns:a16="http://schemas.microsoft.com/office/drawing/2014/main" id="{D42914A3-77B5-415F-A5FA-40573E4C433C}"/>
                </a:ext>
              </a:extLst>
            </p:cNvPr>
            <p:cNvGrpSpPr/>
            <p:nvPr/>
          </p:nvGrpSpPr>
          <p:grpSpPr>
            <a:xfrm rot="20462211">
              <a:off x="309476" y="3418181"/>
              <a:ext cx="2868232" cy="1314749"/>
              <a:chOff x="1150660" y="3675874"/>
              <a:chExt cx="2747850" cy="1268357"/>
            </a:xfrm>
          </p:grpSpPr>
          <p:sp>
            <p:nvSpPr>
              <p:cNvPr id="69" name="フリーフォーム 20">
                <a:extLst>
                  <a:ext uri="{FF2B5EF4-FFF2-40B4-BE49-F238E27FC236}">
                    <a16:creationId xmlns:a16="http://schemas.microsoft.com/office/drawing/2014/main" id="{0EF098CB-5BE2-4D1A-902F-3809A69FC9AD}"/>
                  </a:ext>
                </a:extLst>
              </p:cNvPr>
              <p:cNvSpPr/>
              <p:nvPr/>
            </p:nvSpPr>
            <p:spPr>
              <a:xfrm>
                <a:off x="1893956" y="3885642"/>
                <a:ext cx="464425" cy="416433"/>
              </a:xfrm>
              <a:custGeom>
                <a:avLst/>
                <a:gdLst>
                  <a:gd name="connsiteX0" fmla="*/ 251460 w 693420"/>
                  <a:gd name="connsiteY0" fmla="*/ 0 h 358140"/>
                  <a:gd name="connsiteX1" fmla="*/ 0 w 693420"/>
                  <a:gd name="connsiteY1" fmla="*/ 236220 h 358140"/>
                  <a:gd name="connsiteX2" fmla="*/ 419100 w 693420"/>
                  <a:gd name="connsiteY2" fmla="*/ 358140 h 358140"/>
                  <a:gd name="connsiteX3" fmla="*/ 693420 w 693420"/>
                  <a:gd name="connsiteY3" fmla="*/ 99060 h 358140"/>
                  <a:gd name="connsiteX4" fmla="*/ 251460 w 693420"/>
                  <a:gd name="connsiteY4" fmla="*/ 0 h 35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420" h="358140">
                    <a:moveTo>
                      <a:pt x="251460" y="0"/>
                    </a:moveTo>
                    <a:lnTo>
                      <a:pt x="0" y="236220"/>
                    </a:lnTo>
                    <a:lnTo>
                      <a:pt x="419100" y="358140"/>
                    </a:lnTo>
                    <a:lnTo>
                      <a:pt x="693420" y="99060"/>
                    </a:lnTo>
                    <a:lnTo>
                      <a:pt x="251460" y="0"/>
                    </a:lnTo>
                    <a:close/>
                  </a:path>
                </a:pathLst>
              </a:cu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0" name="グループ化 69">
                <a:extLst>
                  <a:ext uri="{FF2B5EF4-FFF2-40B4-BE49-F238E27FC236}">
                    <a16:creationId xmlns:a16="http://schemas.microsoft.com/office/drawing/2014/main" id="{14B8C5AB-940E-433B-B891-49FAFE2D3CA2}"/>
                  </a:ext>
                </a:extLst>
              </p:cNvPr>
              <p:cNvGrpSpPr/>
              <p:nvPr/>
            </p:nvGrpSpPr>
            <p:grpSpPr>
              <a:xfrm>
                <a:off x="1150660" y="3675874"/>
                <a:ext cx="2747850" cy="1268357"/>
                <a:chOff x="1643296" y="3675874"/>
                <a:chExt cx="2747850" cy="1268357"/>
              </a:xfrm>
            </p:grpSpPr>
            <p:sp>
              <p:nvSpPr>
                <p:cNvPr id="71" name="フリーフォーム 22">
                  <a:extLst>
                    <a:ext uri="{FF2B5EF4-FFF2-40B4-BE49-F238E27FC236}">
                      <a16:creationId xmlns:a16="http://schemas.microsoft.com/office/drawing/2014/main" id="{9B9B1630-709F-4B44-BC1E-3A42A7CA6544}"/>
                    </a:ext>
                  </a:extLst>
                </p:cNvPr>
                <p:cNvSpPr/>
                <p:nvPr/>
              </p:nvSpPr>
              <p:spPr>
                <a:xfrm>
                  <a:off x="2713238" y="4006408"/>
                  <a:ext cx="438355" cy="445783"/>
                </a:xfrm>
                <a:custGeom>
                  <a:avLst/>
                  <a:gdLst>
                    <a:gd name="connsiteX0" fmla="*/ 251460 w 693420"/>
                    <a:gd name="connsiteY0" fmla="*/ 0 h 358140"/>
                    <a:gd name="connsiteX1" fmla="*/ 0 w 693420"/>
                    <a:gd name="connsiteY1" fmla="*/ 236220 h 358140"/>
                    <a:gd name="connsiteX2" fmla="*/ 419100 w 693420"/>
                    <a:gd name="connsiteY2" fmla="*/ 358140 h 358140"/>
                    <a:gd name="connsiteX3" fmla="*/ 693420 w 693420"/>
                    <a:gd name="connsiteY3" fmla="*/ 99060 h 358140"/>
                    <a:gd name="connsiteX4" fmla="*/ 251460 w 693420"/>
                    <a:gd name="connsiteY4" fmla="*/ 0 h 35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420" h="358140">
                      <a:moveTo>
                        <a:pt x="251460" y="0"/>
                      </a:moveTo>
                      <a:lnTo>
                        <a:pt x="0" y="236220"/>
                      </a:lnTo>
                      <a:lnTo>
                        <a:pt x="419100" y="358140"/>
                      </a:lnTo>
                      <a:lnTo>
                        <a:pt x="693420" y="99060"/>
                      </a:lnTo>
                      <a:lnTo>
                        <a:pt x="251460" y="0"/>
                      </a:lnTo>
                      <a:close/>
                    </a:path>
                  </a:pathLst>
                </a:cu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2" name="グループ化 71">
                  <a:extLst>
                    <a:ext uri="{FF2B5EF4-FFF2-40B4-BE49-F238E27FC236}">
                      <a16:creationId xmlns:a16="http://schemas.microsoft.com/office/drawing/2014/main" id="{9604511D-F775-485D-9732-1A1A126D8B89}"/>
                    </a:ext>
                  </a:extLst>
                </p:cNvPr>
                <p:cNvGrpSpPr/>
                <p:nvPr/>
              </p:nvGrpSpPr>
              <p:grpSpPr>
                <a:xfrm>
                  <a:off x="1643296" y="3675874"/>
                  <a:ext cx="2747850" cy="1268357"/>
                  <a:chOff x="1568232" y="3779545"/>
                  <a:chExt cx="2747850" cy="1268357"/>
                </a:xfrm>
              </p:grpSpPr>
              <p:sp>
                <p:nvSpPr>
                  <p:cNvPr id="73" name="フリーフォーム 24">
                    <a:extLst>
                      <a:ext uri="{FF2B5EF4-FFF2-40B4-BE49-F238E27FC236}">
                        <a16:creationId xmlns:a16="http://schemas.microsoft.com/office/drawing/2014/main" id="{D9C001F5-CBAC-476C-9C2B-134F298E05E5}"/>
                      </a:ext>
                    </a:extLst>
                  </p:cNvPr>
                  <p:cNvSpPr/>
                  <p:nvPr/>
                </p:nvSpPr>
                <p:spPr>
                  <a:xfrm>
                    <a:off x="1568232" y="3779545"/>
                    <a:ext cx="536534" cy="400137"/>
                  </a:xfrm>
                  <a:custGeom>
                    <a:avLst/>
                    <a:gdLst>
                      <a:gd name="connsiteX0" fmla="*/ 251460 w 693420"/>
                      <a:gd name="connsiteY0" fmla="*/ 0 h 358140"/>
                      <a:gd name="connsiteX1" fmla="*/ 0 w 693420"/>
                      <a:gd name="connsiteY1" fmla="*/ 236220 h 358140"/>
                      <a:gd name="connsiteX2" fmla="*/ 419100 w 693420"/>
                      <a:gd name="connsiteY2" fmla="*/ 358140 h 358140"/>
                      <a:gd name="connsiteX3" fmla="*/ 693420 w 693420"/>
                      <a:gd name="connsiteY3" fmla="*/ 99060 h 358140"/>
                      <a:gd name="connsiteX4" fmla="*/ 251460 w 693420"/>
                      <a:gd name="connsiteY4" fmla="*/ 0 h 35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420" h="358140">
                        <a:moveTo>
                          <a:pt x="251460" y="0"/>
                        </a:moveTo>
                        <a:lnTo>
                          <a:pt x="0" y="236220"/>
                        </a:lnTo>
                        <a:lnTo>
                          <a:pt x="419100" y="358140"/>
                        </a:lnTo>
                        <a:lnTo>
                          <a:pt x="693420" y="99060"/>
                        </a:lnTo>
                        <a:lnTo>
                          <a:pt x="251460" y="0"/>
                        </a:lnTo>
                        <a:close/>
                      </a:path>
                    </a:pathLst>
                  </a:cu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4" name="フリーフォーム 25">
                    <a:extLst>
                      <a:ext uri="{FF2B5EF4-FFF2-40B4-BE49-F238E27FC236}">
                        <a16:creationId xmlns:a16="http://schemas.microsoft.com/office/drawing/2014/main" id="{CB1C9312-62DC-4C38-962D-0C45811D4736}"/>
                      </a:ext>
                    </a:extLst>
                  </p:cNvPr>
                  <p:cNvSpPr/>
                  <p:nvPr/>
                </p:nvSpPr>
                <p:spPr>
                  <a:xfrm>
                    <a:off x="3685699" y="4523550"/>
                    <a:ext cx="630383" cy="524352"/>
                  </a:xfrm>
                  <a:custGeom>
                    <a:avLst/>
                    <a:gdLst>
                      <a:gd name="connsiteX0" fmla="*/ 251460 w 693420"/>
                      <a:gd name="connsiteY0" fmla="*/ 0 h 358140"/>
                      <a:gd name="connsiteX1" fmla="*/ 0 w 693420"/>
                      <a:gd name="connsiteY1" fmla="*/ 236220 h 358140"/>
                      <a:gd name="connsiteX2" fmla="*/ 419100 w 693420"/>
                      <a:gd name="connsiteY2" fmla="*/ 358140 h 358140"/>
                      <a:gd name="connsiteX3" fmla="*/ 693420 w 693420"/>
                      <a:gd name="connsiteY3" fmla="*/ 99060 h 358140"/>
                      <a:gd name="connsiteX4" fmla="*/ 251460 w 693420"/>
                      <a:gd name="connsiteY4" fmla="*/ 0 h 35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420" h="358140">
                        <a:moveTo>
                          <a:pt x="251460" y="0"/>
                        </a:moveTo>
                        <a:lnTo>
                          <a:pt x="0" y="236220"/>
                        </a:lnTo>
                        <a:lnTo>
                          <a:pt x="419100" y="358140"/>
                        </a:lnTo>
                        <a:lnTo>
                          <a:pt x="693420" y="99060"/>
                        </a:lnTo>
                        <a:lnTo>
                          <a:pt x="251460" y="0"/>
                        </a:lnTo>
                        <a:close/>
                      </a:path>
                    </a:pathLst>
                  </a:cu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5" name="フリーフォーム 26">
                    <a:extLst>
                      <a:ext uri="{FF2B5EF4-FFF2-40B4-BE49-F238E27FC236}">
                        <a16:creationId xmlns:a16="http://schemas.microsoft.com/office/drawing/2014/main" id="{D4E8F2A2-B572-4DFB-A3ED-139DF94EF10F}"/>
                      </a:ext>
                    </a:extLst>
                  </p:cNvPr>
                  <p:cNvSpPr/>
                  <p:nvPr/>
                </p:nvSpPr>
                <p:spPr>
                  <a:xfrm rot="21265393">
                    <a:off x="1891551" y="3881884"/>
                    <a:ext cx="598990" cy="414448"/>
                  </a:xfrm>
                  <a:custGeom>
                    <a:avLst/>
                    <a:gdLst>
                      <a:gd name="connsiteX0" fmla="*/ 251460 w 693420"/>
                      <a:gd name="connsiteY0" fmla="*/ 0 h 358140"/>
                      <a:gd name="connsiteX1" fmla="*/ 0 w 693420"/>
                      <a:gd name="connsiteY1" fmla="*/ 236220 h 358140"/>
                      <a:gd name="connsiteX2" fmla="*/ 419100 w 693420"/>
                      <a:gd name="connsiteY2" fmla="*/ 358140 h 358140"/>
                      <a:gd name="connsiteX3" fmla="*/ 693420 w 693420"/>
                      <a:gd name="connsiteY3" fmla="*/ 99060 h 358140"/>
                      <a:gd name="connsiteX4" fmla="*/ 251460 w 693420"/>
                      <a:gd name="connsiteY4" fmla="*/ 0 h 35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420" h="358140">
                        <a:moveTo>
                          <a:pt x="251460" y="0"/>
                        </a:moveTo>
                        <a:lnTo>
                          <a:pt x="0" y="236220"/>
                        </a:lnTo>
                        <a:lnTo>
                          <a:pt x="419100" y="358140"/>
                        </a:lnTo>
                        <a:lnTo>
                          <a:pt x="693420" y="99060"/>
                        </a:lnTo>
                        <a:lnTo>
                          <a:pt x="251460" y="0"/>
                        </a:lnTo>
                        <a:close/>
                      </a:path>
                    </a:pathLst>
                  </a:cu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6" name="フリーフォーム 28">
                    <a:extLst>
                      <a:ext uri="{FF2B5EF4-FFF2-40B4-BE49-F238E27FC236}">
                        <a16:creationId xmlns:a16="http://schemas.microsoft.com/office/drawing/2014/main" id="{C7855757-F9DD-4A74-BCF5-4FC0A9EC2B52}"/>
                      </a:ext>
                    </a:extLst>
                  </p:cNvPr>
                  <p:cNvSpPr/>
                  <p:nvPr/>
                </p:nvSpPr>
                <p:spPr>
                  <a:xfrm>
                    <a:off x="2959751" y="4173626"/>
                    <a:ext cx="492846" cy="588381"/>
                  </a:xfrm>
                  <a:custGeom>
                    <a:avLst/>
                    <a:gdLst>
                      <a:gd name="connsiteX0" fmla="*/ 251460 w 693420"/>
                      <a:gd name="connsiteY0" fmla="*/ 0 h 358140"/>
                      <a:gd name="connsiteX1" fmla="*/ 0 w 693420"/>
                      <a:gd name="connsiteY1" fmla="*/ 236220 h 358140"/>
                      <a:gd name="connsiteX2" fmla="*/ 419100 w 693420"/>
                      <a:gd name="connsiteY2" fmla="*/ 358140 h 358140"/>
                      <a:gd name="connsiteX3" fmla="*/ 693420 w 693420"/>
                      <a:gd name="connsiteY3" fmla="*/ 99060 h 358140"/>
                      <a:gd name="connsiteX4" fmla="*/ 251460 w 693420"/>
                      <a:gd name="connsiteY4" fmla="*/ 0 h 35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420" h="358140">
                        <a:moveTo>
                          <a:pt x="251460" y="0"/>
                        </a:moveTo>
                        <a:lnTo>
                          <a:pt x="0" y="236220"/>
                        </a:lnTo>
                        <a:lnTo>
                          <a:pt x="419100" y="358140"/>
                        </a:lnTo>
                        <a:lnTo>
                          <a:pt x="693420" y="99060"/>
                        </a:lnTo>
                        <a:lnTo>
                          <a:pt x="251460" y="0"/>
                        </a:lnTo>
                        <a:close/>
                      </a:path>
                    </a:pathLst>
                  </a:cu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7" name="フリーフォーム 30">
                    <a:extLst>
                      <a:ext uri="{FF2B5EF4-FFF2-40B4-BE49-F238E27FC236}">
                        <a16:creationId xmlns:a16="http://schemas.microsoft.com/office/drawing/2014/main" id="{3F794CA7-93AE-4C5F-B3DC-EA05CADEAF07}"/>
                      </a:ext>
                    </a:extLst>
                  </p:cNvPr>
                  <p:cNvSpPr/>
                  <p:nvPr/>
                </p:nvSpPr>
                <p:spPr>
                  <a:xfrm>
                    <a:off x="3331940" y="4344600"/>
                    <a:ext cx="520977" cy="524352"/>
                  </a:xfrm>
                  <a:custGeom>
                    <a:avLst/>
                    <a:gdLst>
                      <a:gd name="connsiteX0" fmla="*/ 251460 w 693420"/>
                      <a:gd name="connsiteY0" fmla="*/ 0 h 358140"/>
                      <a:gd name="connsiteX1" fmla="*/ 0 w 693420"/>
                      <a:gd name="connsiteY1" fmla="*/ 236220 h 358140"/>
                      <a:gd name="connsiteX2" fmla="*/ 419100 w 693420"/>
                      <a:gd name="connsiteY2" fmla="*/ 358140 h 358140"/>
                      <a:gd name="connsiteX3" fmla="*/ 693420 w 693420"/>
                      <a:gd name="connsiteY3" fmla="*/ 99060 h 358140"/>
                      <a:gd name="connsiteX4" fmla="*/ 251460 w 693420"/>
                      <a:gd name="connsiteY4" fmla="*/ 0 h 35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420" h="358140">
                        <a:moveTo>
                          <a:pt x="251460" y="0"/>
                        </a:moveTo>
                        <a:lnTo>
                          <a:pt x="0" y="236220"/>
                        </a:lnTo>
                        <a:lnTo>
                          <a:pt x="419100" y="358140"/>
                        </a:lnTo>
                        <a:lnTo>
                          <a:pt x="693420" y="99060"/>
                        </a:lnTo>
                        <a:lnTo>
                          <a:pt x="251460" y="0"/>
                        </a:lnTo>
                        <a:close/>
                      </a:path>
                    </a:pathLst>
                  </a:cu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pic>
          <p:nvPicPr>
            <p:cNvPr id="68" name="Picture 17" descr="æ­©ããã°ãããã®ã¤ã©ã¹ã">
              <a:extLst>
                <a:ext uri="{FF2B5EF4-FFF2-40B4-BE49-F238E27FC236}">
                  <a16:creationId xmlns:a16="http://schemas.microsoft.com/office/drawing/2014/main" id="{2619C22B-843F-44D3-95B7-33BE218717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496325">
              <a:off x="1143596" y="2988789"/>
              <a:ext cx="1023152" cy="1986281"/>
            </a:xfrm>
            <a:prstGeom prst="rect">
              <a:avLst/>
            </a:prstGeom>
            <a:noFill/>
            <a:extLst>
              <a:ext uri="{909E8E84-426E-40DD-AFC4-6F175D3DCCD1}">
                <a14:hiddenFill xmlns:a14="http://schemas.microsoft.com/office/drawing/2010/main">
                  <a:solidFill>
                    <a:srgbClr val="FFFFFF"/>
                  </a:solidFill>
                </a14:hiddenFill>
              </a:ext>
            </a:extLst>
          </p:spPr>
        </p:pic>
      </p:grpSp>
      <p:pic>
        <p:nvPicPr>
          <p:cNvPr id="107" name="Picture 4" descr="https://scontent.fkix2-1.fna.fbcdn.net/v/t1.15752-9/p1080x2048/80134258_560399344519927_2110041437373464576_n.jpg?_nc_cat=110&amp;_nc_ohc=pEDieQQdFf8AQnQgxqZF28IXR9iY7IA2-E7H2dgFfplUSx1cL3pYAxrJg&amp;_nc_ht=scontent.fkix2-1.fna&amp;oh=8ec68f36a5e8a825c7ee72696b6be310&amp;oe=5E82974D">
            <a:extLst>
              <a:ext uri="{FF2B5EF4-FFF2-40B4-BE49-F238E27FC236}">
                <a16:creationId xmlns:a16="http://schemas.microsoft.com/office/drawing/2014/main" id="{337A0A13-74DE-494B-8A1E-5C5C6D9D58A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4957527" y="2018333"/>
            <a:ext cx="1427403" cy="216023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8" descr="https://scontent.fkix2-2.fna.fbcdn.net/v/t1.15752-9/77346236_583574092205559_8832199382041362432_n.jpg?_nc_cat=107&amp;_nc_ohc=C8NgG6qJEEQAQn5Ur7JfhkS-dB5di_uXIezCujYojQM2gj_UR0WzrinnA&amp;_nc_ht=scontent.fkix2-2.fna&amp;oh=706855bb8e56d484c451725a943856c5&amp;oe=5E757E92">
            <a:extLst>
              <a:ext uri="{FF2B5EF4-FFF2-40B4-BE49-F238E27FC236}">
                <a16:creationId xmlns:a16="http://schemas.microsoft.com/office/drawing/2014/main" id="{D2CFA248-2604-495F-8B30-D9FE17CD52F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1740" y="4541833"/>
            <a:ext cx="2088111" cy="1100469"/>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
            <a:extLst>
              <a:ext uri="{FF2B5EF4-FFF2-40B4-BE49-F238E27FC236}">
                <a16:creationId xmlns:a16="http://schemas.microsoft.com/office/drawing/2014/main" id="{6ECFDD41-9E41-497B-8FEE-7956CAA41B44}"/>
              </a:ext>
            </a:extLst>
          </p:cNvPr>
          <p:cNvSpPr txBox="1">
            <a:spLocks noChangeArrowheads="1"/>
          </p:cNvSpPr>
          <p:nvPr/>
        </p:nvSpPr>
        <p:spPr bwMode="auto">
          <a:xfrm>
            <a:off x="216704" y="2246462"/>
            <a:ext cx="4304491" cy="231101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kumimoji="1"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kumimoji="1" sz="2000">
                <a:solidFill>
                  <a:schemeClr val="tx1"/>
                </a:solidFill>
                <a:latin typeface="+mn-lt"/>
                <a:ea typeface="+mn-ea"/>
              </a:defRPr>
            </a:lvl9pPr>
          </a:lstStyle>
          <a:p>
            <a:pPr eaLnBrk="1" hangingPunct="1">
              <a:buFont typeface="Wingdings" pitchFamily="2" charset="2"/>
              <a:buNone/>
            </a:pPr>
            <a:r>
              <a:rPr lang="ja-JP" altLang="en-US" sz="1200" kern="0" dirty="0">
                <a:latin typeface="メイリオ" panose="020B0604030504040204" pitchFamily="50" charset="-128"/>
                <a:ea typeface="メイリオ" panose="020B0604030504040204" pitchFamily="50" charset="-128"/>
              </a:rPr>
              <a:t>❖　センサシートの最適配置の検証</a:t>
            </a:r>
            <a:endParaRPr lang="en-US" altLang="ja-JP" sz="1200" kern="0" dirty="0">
              <a:latin typeface="メイリオ" panose="020B0604030504040204" pitchFamily="50" charset="-128"/>
              <a:ea typeface="メイリオ" panose="020B0604030504040204" pitchFamily="50" charset="-128"/>
            </a:endParaRPr>
          </a:p>
          <a:p>
            <a:pPr eaLnBrk="1" hangingPunct="1">
              <a:buFont typeface="Wingdings" pitchFamily="2" charset="2"/>
              <a:buNone/>
            </a:pPr>
            <a:r>
              <a:rPr lang="ja-JP" altLang="en-US" sz="1200" kern="0" dirty="0">
                <a:latin typeface="メイリオ" panose="020B0604030504040204" pitchFamily="50" charset="-128"/>
                <a:ea typeface="メイリオ" panose="020B0604030504040204" pitchFamily="50" charset="-128"/>
              </a:rPr>
              <a:t>　　◆基礎データの計測方法検証</a:t>
            </a:r>
            <a:endParaRPr lang="en-US" altLang="ja-JP" sz="1200" kern="0" dirty="0">
              <a:latin typeface="メイリオ" panose="020B0604030504040204" pitchFamily="50" charset="-128"/>
              <a:ea typeface="メイリオ" panose="020B0604030504040204" pitchFamily="50" charset="-128"/>
            </a:endParaRPr>
          </a:p>
          <a:p>
            <a:pPr eaLnBrk="1" hangingPunct="1">
              <a:buFont typeface="Wingdings" pitchFamily="2" charset="2"/>
              <a:buNone/>
            </a:pPr>
            <a:r>
              <a:rPr lang="ja-JP" altLang="en-US" sz="1200" kern="0" dirty="0">
                <a:latin typeface="メイリオ" panose="020B0604030504040204" pitchFamily="50" charset="-128"/>
                <a:ea typeface="メイリオ" panose="020B0604030504040204" pitchFamily="50" charset="-128"/>
              </a:rPr>
              <a:t>　　　　　　　　　　　　　　　　　　　　　</a:t>
            </a:r>
            <a:endParaRPr lang="en-US" altLang="ja-JP" sz="1200" kern="0" dirty="0">
              <a:latin typeface="メイリオ" panose="020B0604030504040204" pitchFamily="50" charset="-128"/>
              <a:ea typeface="メイリオ" panose="020B0604030504040204" pitchFamily="50" charset="-128"/>
            </a:endParaRPr>
          </a:p>
          <a:p>
            <a:pPr eaLnBrk="1" hangingPunct="1">
              <a:buFont typeface="Wingdings" pitchFamily="2" charset="2"/>
              <a:buNone/>
            </a:pPr>
            <a:endParaRPr lang="en-US" altLang="ja-JP" sz="1200" kern="0" dirty="0">
              <a:latin typeface="メイリオ" panose="020B0604030504040204" pitchFamily="50" charset="-128"/>
              <a:ea typeface="メイリオ" panose="020B0604030504040204" pitchFamily="50" charset="-128"/>
            </a:endParaRPr>
          </a:p>
          <a:p>
            <a:pPr eaLnBrk="1" hangingPunct="1">
              <a:buFont typeface="Wingdings" pitchFamily="2" charset="2"/>
              <a:buNone/>
            </a:pPr>
            <a:r>
              <a:rPr lang="ja-JP" altLang="en-US" sz="1200" kern="0" dirty="0">
                <a:latin typeface="メイリオ" panose="020B0604030504040204" pitchFamily="50" charset="-128"/>
                <a:ea typeface="メイリオ" panose="020B0604030504040204" pitchFamily="50" charset="-128"/>
              </a:rPr>
              <a:t>　　　　　　</a:t>
            </a:r>
            <a:endParaRPr lang="en-US" altLang="ja-JP" sz="1200" kern="0" dirty="0">
              <a:latin typeface="メイリオ" panose="020B0604030504040204" pitchFamily="50" charset="-128"/>
              <a:ea typeface="メイリオ" panose="020B0604030504040204" pitchFamily="50" charset="-128"/>
            </a:endParaRPr>
          </a:p>
          <a:p>
            <a:pPr eaLnBrk="1" hangingPunct="1">
              <a:buFont typeface="Wingdings" pitchFamily="2" charset="2"/>
              <a:buNone/>
            </a:pPr>
            <a:r>
              <a:rPr lang="ja-JP" altLang="en-US" sz="1200" kern="0" dirty="0">
                <a:latin typeface="メイリオ" panose="020B0604030504040204" pitchFamily="50" charset="-128"/>
                <a:ea typeface="メイリオ" panose="020B0604030504040204" pitchFamily="50" charset="-128"/>
              </a:rPr>
              <a:t>　　</a:t>
            </a:r>
            <a:r>
              <a:rPr lang="ja-JP" altLang="en-US" sz="1200" kern="0" dirty="0">
                <a:latin typeface="+mj-ea"/>
                <a:ea typeface="+mj-ea"/>
              </a:rPr>
              <a:t>◆　センサシートを密着して並べ、その上に体を載せる。</a:t>
            </a:r>
            <a:endParaRPr lang="en-US" altLang="ja-JP" sz="1200" kern="0" dirty="0">
              <a:latin typeface="+mj-ea"/>
              <a:ea typeface="+mj-ea"/>
            </a:endParaRPr>
          </a:p>
          <a:p>
            <a:pPr eaLnBrk="1" hangingPunct="1">
              <a:buFont typeface="Wingdings" pitchFamily="2" charset="2"/>
              <a:buNone/>
            </a:pPr>
            <a:r>
              <a:rPr lang="ja-JP" altLang="en-US" sz="1200" kern="0" dirty="0">
                <a:latin typeface="+mj-ea"/>
                <a:ea typeface="+mj-ea"/>
              </a:rPr>
              <a:t>　　　◆何番のシートの信号が強いかを調べる。</a:t>
            </a:r>
            <a:endParaRPr lang="en-US" altLang="ja-JP" sz="1200" kern="0" dirty="0">
              <a:latin typeface="+mj-ea"/>
              <a:ea typeface="+mj-ea"/>
            </a:endParaRPr>
          </a:p>
          <a:p>
            <a:pPr eaLnBrk="1" hangingPunct="1">
              <a:buNone/>
            </a:pPr>
            <a:r>
              <a:rPr lang="ja-JP" altLang="en-US" sz="1200" kern="0" dirty="0">
                <a:latin typeface="+mj-ea"/>
                <a:ea typeface="+mj-ea"/>
              </a:rPr>
              <a:t>　　　◆</a:t>
            </a:r>
            <a:r>
              <a:rPr lang="en-US" altLang="ja-JP" sz="1200" dirty="0">
                <a:solidFill>
                  <a:schemeClr val="tx1"/>
                </a:solidFill>
                <a:latin typeface="+mj-ea"/>
                <a:ea typeface="+mj-ea"/>
              </a:rPr>
              <a:t>｢</a:t>
            </a:r>
            <a:r>
              <a:rPr lang="ja-JP" altLang="en-US" sz="1200" dirty="0">
                <a:solidFill>
                  <a:schemeClr val="tx1"/>
                </a:solidFill>
                <a:latin typeface="+mj-ea"/>
                <a:ea typeface="+mj-ea"/>
              </a:rPr>
              <a:t>あおむけ</a:t>
            </a:r>
            <a:r>
              <a:rPr lang="en-US" altLang="ja-JP" sz="1200" dirty="0">
                <a:solidFill>
                  <a:schemeClr val="tx1"/>
                </a:solidFill>
                <a:latin typeface="+mj-ea"/>
                <a:ea typeface="+mj-ea"/>
              </a:rPr>
              <a:t>｣</a:t>
            </a:r>
            <a:r>
              <a:rPr lang="ja-JP" altLang="en-US" sz="1200" dirty="0">
                <a:solidFill>
                  <a:schemeClr val="tx1"/>
                </a:solidFill>
                <a:latin typeface="+mj-ea"/>
                <a:ea typeface="+mj-ea"/>
              </a:rPr>
              <a:t>「うつぶせ」「右向き」「左向き」「くの字に曲がった形」のデータを１０人分採って判定</a:t>
            </a:r>
            <a:endParaRPr lang="en-US" altLang="ja-JP" sz="1200" dirty="0">
              <a:solidFill>
                <a:schemeClr val="tx1"/>
              </a:solidFill>
              <a:latin typeface="+mj-ea"/>
              <a:ea typeface="+mj-ea"/>
            </a:endParaRPr>
          </a:p>
          <a:p>
            <a:pPr eaLnBrk="1" hangingPunct="1">
              <a:buNone/>
            </a:pPr>
            <a:r>
              <a:rPr lang="ja-JP" altLang="en-US" sz="1200" dirty="0">
                <a:solidFill>
                  <a:schemeClr val="tx1"/>
                </a:solidFill>
                <a:latin typeface="+mj-ea"/>
                <a:ea typeface="+mj-ea"/>
              </a:rPr>
              <a:t>❖性能が良いデータ取得アンプボックスの作成</a:t>
            </a:r>
            <a:endParaRPr lang="en-US" altLang="ja-JP" sz="1200" dirty="0">
              <a:solidFill>
                <a:schemeClr val="tx1"/>
              </a:solidFill>
              <a:latin typeface="+mj-ea"/>
              <a:ea typeface="+mj-ea"/>
            </a:endParaRPr>
          </a:p>
          <a:p>
            <a:pPr eaLnBrk="1" hangingPunct="1">
              <a:buFont typeface="Wingdings" pitchFamily="2" charset="2"/>
              <a:buNone/>
            </a:pPr>
            <a:endParaRPr lang="en-US" altLang="ja-JP" sz="1200" b="1" kern="0" dirty="0">
              <a:latin typeface="+mj-ea"/>
              <a:ea typeface="+mj-ea"/>
            </a:endParaRPr>
          </a:p>
          <a:p>
            <a:pPr eaLnBrk="1" hangingPunct="1">
              <a:buFont typeface="Wingdings" pitchFamily="2" charset="2"/>
              <a:buNone/>
            </a:pPr>
            <a:endParaRPr lang="en-US" altLang="ja-JP" sz="1400" kern="0" dirty="0">
              <a:latin typeface="+mj-ea"/>
              <a:ea typeface="+mj-ea"/>
            </a:endParaRPr>
          </a:p>
          <a:p>
            <a:pPr eaLnBrk="1" hangingPunct="1">
              <a:buFont typeface="Wingdings" pitchFamily="2" charset="2"/>
              <a:buNone/>
            </a:pPr>
            <a:r>
              <a:rPr lang="ja-JP" altLang="en-US" sz="1400" b="1" kern="0" dirty="0">
                <a:latin typeface="+mj-ea"/>
                <a:ea typeface="+mj-ea"/>
              </a:rPr>
              <a:t>　　　　　　　　　　　　　　　　　　　　</a:t>
            </a:r>
            <a:endParaRPr lang="en-US" altLang="ja-JP" sz="1400" b="1" kern="0" dirty="0">
              <a:latin typeface="メイリオ" panose="020B0604030504040204" pitchFamily="50" charset="-128"/>
              <a:ea typeface="メイリオ" panose="020B0604030504040204" pitchFamily="50" charset="-128"/>
            </a:endParaRPr>
          </a:p>
        </p:txBody>
      </p:sp>
      <p:sp>
        <p:nvSpPr>
          <p:cNvPr id="23" name="四角形: 対角を丸める 22">
            <a:extLst>
              <a:ext uri="{FF2B5EF4-FFF2-40B4-BE49-F238E27FC236}">
                <a16:creationId xmlns:a16="http://schemas.microsoft.com/office/drawing/2014/main" id="{48D6D987-6B4D-4A45-A337-F4F2F8FEC648}"/>
              </a:ext>
            </a:extLst>
          </p:cNvPr>
          <p:cNvSpPr/>
          <p:nvPr/>
        </p:nvSpPr>
        <p:spPr bwMode="auto">
          <a:xfrm>
            <a:off x="2292705" y="4587819"/>
            <a:ext cx="1551625" cy="343223"/>
          </a:xfrm>
          <a:prstGeom prst="round2DiagRect">
            <a:avLst/>
          </a:prstGeom>
          <a:no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tx1"/>
                </a:solidFill>
                <a:effectLst/>
                <a:latin typeface="Arial" charset="0"/>
                <a:ea typeface="ＭＳ Ｐゴシック" pitchFamily="50" charset="-128"/>
              </a:rPr>
              <a:t>シートの信号確認</a:t>
            </a:r>
            <a:endParaRPr kumimoji="1" lang="en-US" sz="1200" b="1" i="0" u="none" strike="noStrike" cap="none" normalizeH="0" baseline="0" dirty="0">
              <a:ln>
                <a:noFill/>
              </a:ln>
              <a:solidFill>
                <a:schemeClr val="tx1"/>
              </a:solidFill>
              <a:effectLst/>
              <a:latin typeface="Arial" charset="0"/>
              <a:ea typeface="ＭＳ Ｐゴシック" pitchFamily="50" charset="-128"/>
            </a:endParaRPr>
          </a:p>
        </p:txBody>
      </p:sp>
      <p:sp>
        <p:nvSpPr>
          <p:cNvPr id="112" name="四角形: 対角を丸める 111">
            <a:extLst>
              <a:ext uri="{FF2B5EF4-FFF2-40B4-BE49-F238E27FC236}">
                <a16:creationId xmlns:a16="http://schemas.microsoft.com/office/drawing/2014/main" id="{0BF6727B-2C09-43F0-9ABE-2B6091A9EC62}"/>
              </a:ext>
            </a:extLst>
          </p:cNvPr>
          <p:cNvSpPr/>
          <p:nvPr/>
        </p:nvSpPr>
        <p:spPr bwMode="auto">
          <a:xfrm>
            <a:off x="6346864" y="2040202"/>
            <a:ext cx="1225456" cy="277018"/>
          </a:xfrm>
          <a:prstGeom prst="round2DiagRect">
            <a:avLst/>
          </a:prstGeom>
          <a:no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tx1"/>
                </a:solidFill>
                <a:effectLst/>
                <a:latin typeface="+mj-ea"/>
                <a:ea typeface="+mj-ea"/>
              </a:rPr>
              <a:t>センサアンプ</a:t>
            </a:r>
            <a:r>
              <a:rPr kumimoji="1" lang="en-US" altLang="ja-JP" sz="1200" b="1" i="0" u="none" strike="noStrike" cap="none" normalizeH="0" baseline="0" dirty="0">
                <a:ln>
                  <a:noFill/>
                </a:ln>
                <a:solidFill>
                  <a:schemeClr val="tx1"/>
                </a:solidFill>
                <a:effectLst/>
                <a:latin typeface="+mj-ea"/>
                <a:ea typeface="+mj-ea"/>
              </a:rPr>
              <a:t>BOX</a:t>
            </a:r>
            <a:endParaRPr kumimoji="1" lang="en-US" sz="1200" b="1" i="0" u="none" strike="noStrike" cap="none" normalizeH="0" baseline="0" dirty="0">
              <a:ln>
                <a:noFill/>
              </a:ln>
              <a:solidFill>
                <a:schemeClr val="tx1"/>
              </a:solidFill>
              <a:effectLst/>
              <a:latin typeface="+mj-ea"/>
              <a:ea typeface="+mj-ea"/>
            </a:endParaRPr>
          </a:p>
        </p:txBody>
      </p:sp>
      <p:cxnSp>
        <p:nvCxnSpPr>
          <p:cNvPr id="30" name="コネクタ: カギ線 29">
            <a:extLst>
              <a:ext uri="{FF2B5EF4-FFF2-40B4-BE49-F238E27FC236}">
                <a16:creationId xmlns:a16="http://schemas.microsoft.com/office/drawing/2014/main" id="{F0D95F02-F5FB-4602-8FBD-74BDB65F8D87}"/>
              </a:ext>
            </a:extLst>
          </p:cNvPr>
          <p:cNvCxnSpPr>
            <a:cxnSpLocks/>
          </p:cNvCxnSpPr>
          <p:nvPr/>
        </p:nvCxnSpPr>
        <p:spPr bwMode="auto">
          <a:xfrm rot="10800000" flipV="1">
            <a:off x="2289852" y="4931043"/>
            <a:ext cx="1441718" cy="421573"/>
          </a:xfrm>
          <a:prstGeom prst="bentConnector3">
            <a:avLst>
              <a:gd name="adj1" fmla="val 50000"/>
            </a:avLst>
          </a:prstGeom>
          <a:noFill/>
          <a:ln w="28575" cap="flat" cmpd="sng" algn="ctr">
            <a:solidFill>
              <a:schemeClr val="tx1"/>
            </a:solidFill>
            <a:prstDash val="solid"/>
            <a:round/>
            <a:headEnd type="none" w="med" len="med"/>
            <a:tailEnd type="triangle"/>
          </a:ln>
          <a:effectLst/>
        </p:spPr>
      </p:cxnSp>
      <p:cxnSp>
        <p:nvCxnSpPr>
          <p:cNvPr id="120" name="コネクタ: カギ線 119">
            <a:extLst>
              <a:ext uri="{FF2B5EF4-FFF2-40B4-BE49-F238E27FC236}">
                <a16:creationId xmlns:a16="http://schemas.microsoft.com/office/drawing/2014/main" id="{1977BD08-D87C-401C-87E9-E1BAFD00F7C8}"/>
              </a:ext>
            </a:extLst>
          </p:cNvPr>
          <p:cNvCxnSpPr>
            <a:cxnSpLocks/>
            <a:endCxn id="107" idx="2"/>
          </p:cNvCxnSpPr>
          <p:nvPr/>
        </p:nvCxnSpPr>
        <p:spPr bwMode="auto">
          <a:xfrm rot="5400000">
            <a:off x="6619041" y="2481629"/>
            <a:ext cx="749129" cy="484514"/>
          </a:xfrm>
          <a:prstGeom prst="bentConnector2">
            <a:avLst/>
          </a:prstGeom>
          <a:noFill/>
          <a:ln w="28575" cap="flat" cmpd="sng" algn="ctr">
            <a:solidFill>
              <a:schemeClr val="tx1"/>
            </a:solidFill>
            <a:prstDash val="solid"/>
            <a:round/>
            <a:headEnd type="none" w="med" len="med"/>
            <a:tailEnd type="triangle"/>
          </a:ln>
          <a:effectLst/>
        </p:spPr>
      </p:cxnSp>
      <p:sp>
        <p:nvSpPr>
          <p:cNvPr id="78" name="フッター プレースホルダー 1">
            <a:extLst>
              <a:ext uri="{FF2B5EF4-FFF2-40B4-BE49-F238E27FC236}">
                <a16:creationId xmlns:a16="http://schemas.microsoft.com/office/drawing/2014/main" id="{1D41EB20-60E0-4323-B6C3-9DC4F97AB9DF}"/>
              </a:ext>
            </a:extLst>
          </p:cNvPr>
          <p:cNvSpPr txBox="1">
            <a:spLocks/>
          </p:cNvSpPr>
          <p:nvPr/>
        </p:nvSpPr>
        <p:spPr bwMode="auto">
          <a:xfrm>
            <a:off x="8245846" y="6369611"/>
            <a:ext cx="1006573" cy="44478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ja-JP"/>
            </a:defPPr>
            <a:lvl1pPr algn="ctr" rtl="0" fontAlgn="base">
              <a:spcBef>
                <a:spcPct val="0"/>
              </a:spcBef>
              <a:spcAft>
                <a:spcPct val="0"/>
              </a:spcAft>
              <a:defRPr kumimoji="0" sz="1200" b="0" kern="1200">
                <a:solidFill>
                  <a:schemeClr val="tx1"/>
                </a:solidFill>
                <a:latin typeface="Arial" charset="0"/>
                <a:ea typeface="ＭＳ Ｐゴシック" pitchFamily="50" charset="-128"/>
                <a:cs typeface="+mn-cs"/>
              </a:defRPr>
            </a:lvl1pPr>
            <a:lvl2pPr marL="457200" algn="ctr" rtl="0" fontAlgn="base">
              <a:spcBef>
                <a:spcPct val="0"/>
              </a:spcBef>
              <a:spcAft>
                <a:spcPct val="0"/>
              </a:spcAft>
              <a:defRPr kumimoji="1" sz="1200" b="1" kern="1200">
                <a:solidFill>
                  <a:schemeClr val="tx1"/>
                </a:solidFill>
                <a:latin typeface="Arial" charset="0"/>
                <a:ea typeface="ＭＳ Ｐゴシック" pitchFamily="50" charset="-128"/>
                <a:cs typeface="+mn-cs"/>
              </a:defRPr>
            </a:lvl2pPr>
            <a:lvl3pPr marL="914400" algn="ctr" rtl="0" fontAlgn="base">
              <a:spcBef>
                <a:spcPct val="0"/>
              </a:spcBef>
              <a:spcAft>
                <a:spcPct val="0"/>
              </a:spcAft>
              <a:defRPr kumimoji="1" sz="1200" b="1" kern="1200">
                <a:solidFill>
                  <a:schemeClr val="tx1"/>
                </a:solidFill>
                <a:latin typeface="Arial" charset="0"/>
                <a:ea typeface="ＭＳ Ｐゴシック" pitchFamily="50" charset="-128"/>
                <a:cs typeface="+mn-cs"/>
              </a:defRPr>
            </a:lvl3pPr>
            <a:lvl4pPr marL="1371600" algn="ctr" rtl="0" fontAlgn="base">
              <a:spcBef>
                <a:spcPct val="0"/>
              </a:spcBef>
              <a:spcAft>
                <a:spcPct val="0"/>
              </a:spcAft>
              <a:defRPr kumimoji="1" sz="1200" b="1" kern="1200">
                <a:solidFill>
                  <a:schemeClr val="tx1"/>
                </a:solidFill>
                <a:latin typeface="Arial" charset="0"/>
                <a:ea typeface="ＭＳ Ｐゴシック" pitchFamily="50" charset="-128"/>
                <a:cs typeface="+mn-cs"/>
              </a:defRPr>
            </a:lvl4pPr>
            <a:lvl5pPr marL="1828800" algn="ctr" rtl="0" fontAlgn="base">
              <a:spcBef>
                <a:spcPct val="0"/>
              </a:spcBef>
              <a:spcAft>
                <a:spcPct val="0"/>
              </a:spcAft>
              <a:defRPr kumimoji="1" sz="1200" b="1"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b="1"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b="1"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b="1"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b="1" kern="1200">
                <a:solidFill>
                  <a:schemeClr val="tx1"/>
                </a:solidFill>
                <a:latin typeface="Arial" charset="0"/>
                <a:ea typeface="ＭＳ Ｐゴシック" pitchFamily="50" charset="-128"/>
                <a:cs typeface="+mn-cs"/>
              </a:defRPr>
            </a:lvl9pPr>
          </a:lstStyle>
          <a:p>
            <a:pPr>
              <a:defRPr/>
            </a:pPr>
            <a:r>
              <a:rPr lang="en-US" altLang="ja-JP" sz="1600" b="1" dirty="0">
                <a:solidFill>
                  <a:schemeClr val="accent5">
                    <a:lumMod val="50000"/>
                  </a:schemeClr>
                </a:solidFill>
                <a:latin typeface="+mj-ea"/>
                <a:ea typeface="+mj-ea"/>
              </a:rPr>
              <a:t>[</a:t>
            </a:r>
            <a:r>
              <a:rPr lang="en-US" altLang="ja-JP" sz="1400" b="1" dirty="0">
                <a:solidFill>
                  <a:srgbClr val="CACAFF">
                    <a:lumMod val="50000"/>
                  </a:srgbClr>
                </a:solidFill>
                <a:latin typeface="ＭＳ Ｐゴシック"/>
                <a:ea typeface="ＭＳ Ｐゴシック"/>
              </a:rPr>
              <a:t>04</a:t>
            </a:r>
            <a:r>
              <a:rPr kumimoji="0" lang="en-US" altLang="ja-JP" sz="1400" b="1" i="0" u="none" strike="noStrike" kern="1200" cap="none" spc="0" normalizeH="0" baseline="0" noProof="0" dirty="0">
                <a:ln>
                  <a:noFill/>
                </a:ln>
                <a:solidFill>
                  <a:srgbClr val="CACAFF">
                    <a:lumMod val="50000"/>
                  </a:srgbClr>
                </a:solidFill>
                <a:effectLst/>
                <a:uLnTx/>
                <a:uFillTx/>
                <a:latin typeface="ＭＳ Ｐゴシック"/>
                <a:ea typeface="ＭＳ Ｐゴシック"/>
                <a:cs typeface="+mn-cs"/>
              </a:rPr>
              <a:t>/13</a:t>
            </a:r>
            <a:r>
              <a:rPr lang="en-US" altLang="ja-JP" sz="1400" b="1" dirty="0">
                <a:solidFill>
                  <a:schemeClr val="accent5">
                    <a:lumMod val="50000"/>
                  </a:schemeClr>
                </a:solidFill>
                <a:latin typeface="+mj-ea"/>
                <a:ea typeface="+mj-ea"/>
              </a:rPr>
              <a:t>]</a:t>
            </a:r>
            <a:endParaRPr lang="en-US" altLang="ja-JP" sz="1600" b="1" dirty="0">
              <a:solidFill>
                <a:schemeClr val="accent5">
                  <a:lumMod val="50000"/>
                </a:schemeClr>
              </a:solidFill>
              <a:latin typeface="+mj-ea"/>
              <a:ea typeface="+mj-ea"/>
            </a:endParaRPr>
          </a:p>
        </p:txBody>
      </p:sp>
    </p:spTree>
    <p:extLst>
      <p:ext uri="{BB962C8B-B14F-4D97-AF65-F5344CB8AC3E}">
        <p14:creationId xmlns:p14="http://schemas.microsoft.com/office/powerpoint/2010/main" val="339403954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29CFF5D2-8FD1-47FE-98E6-448E2700FE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969664" y="3184870"/>
            <a:ext cx="1540464" cy="1394697"/>
          </a:xfrm>
          <a:prstGeom prst="rect">
            <a:avLst/>
          </a:prstGeom>
        </p:spPr>
      </p:pic>
      <p:sp>
        <p:nvSpPr>
          <p:cNvPr id="4" name="Rectangle 2">
            <a:extLst>
              <a:ext uri="{FF2B5EF4-FFF2-40B4-BE49-F238E27FC236}">
                <a16:creationId xmlns:a16="http://schemas.microsoft.com/office/drawing/2014/main" id="{C4C218B1-829C-4201-80B2-CB89F93E1651}"/>
              </a:ext>
            </a:extLst>
          </p:cNvPr>
          <p:cNvSpPr>
            <a:spLocks noGrp="1" noChangeArrowheads="1"/>
          </p:cNvSpPr>
          <p:nvPr>
            <p:ph type="title"/>
          </p:nvPr>
        </p:nvSpPr>
        <p:spPr>
          <a:xfrm>
            <a:off x="506576" y="-75059"/>
            <a:ext cx="6948771" cy="606200"/>
          </a:xfrm>
        </p:spPr>
        <p:txBody>
          <a:bodyPr/>
          <a:lstStyle/>
          <a:p>
            <a:pPr eaLnBrk="1" hangingPunct="1"/>
            <a:br>
              <a:rPr lang="en-US" altLang="ja-JP" sz="1800" b="1" dirty="0">
                <a:latin typeface="+mj-ea"/>
              </a:rPr>
            </a:br>
            <a:br>
              <a:rPr lang="en-US" altLang="ja-JP" sz="1800" b="1" dirty="0">
                <a:latin typeface="+mj-ea"/>
              </a:rPr>
            </a:br>
            <a:r>
              <a:rPr lang="ja-JP" altLang="en-US" sz="1800" b="1" u="sng" dirty="0">
                <a:latin typeface="+mj-ea"/>
              </a:rPr>
              <a:t>前職</a:t>
            </a:r>
            <a:br>
              <a:rPr lang="en-US" altLang="ja-JP" sz="1800" b="1" dirty="0">
                <a:latin typeface="+mj-ea"/>
              </a:rPr>
            </a:br>
            <a:r>
              <a:rPr lang="ja-JP" altLang="en-US" sz="1800" b="1" dirty="0">
                <a:latin typeface="+mj-ea"/>
              </a:rPr>
              <a:t>技術派遣会社研修</a:t>
            </a:r>
            <a:r>
              <a:rPr lang="ja-JP" altLang="en-US" sz="1600" b="1" dirty="0">
                <a:latin typeface="+mj-ea"/>
              </a:rPr>
              <a:t>（２０２０年０４月～２０２０年１２月）研修期間⇒</a:t>
            </a:r>
            <a:r>
              <a:rPr lang="en-US" altLang="ja-JP" sz="1600" b="1" dirty="0">
                <a:solidFill>
                  <a:srgbClr val="000000"/>
                </a:solidFill>
                <a:latin typeface="+mj-ea"/>
              </a:rPr>
              <a:t>9</a:t>
            </a:r>
            <a:r>
              <a:rPr lang="ja-JP" altLang="en-US" sz="1600" b="1" dirty="0">
                <a:solidFill>
                  <a:srgbClr val="000000"/>
                </a:solidFill>
                <a:latin typeface="+mj-ea"/>
              </a:rPr>
              <a:t>ヶ月</a:t>
            </a:r>
            <a:br>
              <a:rPr lang="en-US" altLang="ja-JP" sz="1600" b="1" dirty="0">
                <a:latin typeface="+mj-ea"/>
              </a:rPr>
            </a:br>
            <a:br>
              <a:rPr lang="en-US" altLang="ja-JP" sz="1600" b="1" dirty="0">
                <a:latin typeface="+mj-ea"/>
              </a:rPr>
            </a:br>
            <a:r>
              <a:rPr lang="ja-JP" altLang="en-US" sz="1800" b="1" dirty="0">
                <a:latin typeface="+mj-ea"/>
              </a:rPr>
              <a:t>　　　　　　</a:t>
            </a:r>
            <a:endParaRPr lang="ja-JP" altLang="en-US" sz="1600" b="1" dirty="0">
              <a:latin typeface="+mj-ea"/>
            </a:endParaRPr>
          </a:p>
        </p:txBody>
      </p:sp>
      <p:sp>
        <p:nvSpPr>
          <p:cNvPr id="5" name="Rectangle 8">
            <a:extLst>
              <a:ext uri="{FF2B5EF4-FFF2-40B4-BE49-F238E27FC236}">
                <a16:creationId xmlns:a16="http://schemas.microsoft.com/office/drawing/2014/main" id="{B54AB748-C013-41CA-AC53-B81B90C6865B}"/>
              </a:ext>
            </a:extLst>
          </p:cNvPr>
          <p:cNvSpPr>
            <a:spLocks noChangeArrowheads="1"/>
          </p:cNvSpPr>
          <p:nvPr/>
        </p:nvSpPr>
        <p:spPr bwMode="auto">
          <a:xfrm>
            <a:off x="161931" y="583778"/>
            <a:ext cx="1106896" cy="288925"/>
          </a:xfrm>
          <a:prstGeom prst="rect">
            <a:avLst/>
          </a:prstGeom>
          <a:solidFill>
            <a:srgbClr val="00B050"/>
          </a:solidFill>
          <a:ln w="19050" algn="ctr">
            <a:solidFill>
              <a:schemeClr val="tx1"/>
            </a:solidFill>
            <a:miter lim="800000"/>
            <a:headEnd/>
            <a:tailEnd/>
          </a:ln>
        </p:spPr>
        <p:txBody>
          <a:bodyPr wrap="none" anchor="ctr"/>
          <a:lstStyle>
            <a:lvl1pPr eaLnBrk="0" hangingPunct="0">
              <a:defRPr kumimoji="1" sz="1200" b="1">
                <a:solidFill>
                  <a:schemeClr val="tx1"/>
                </a:solidFill>
                <a:latin typeface="Arial" charset="0"/>
                <a:ea typeface="ＭＳ Ｐゴシック" pitchFamily="50" charset="-128"/>
              </a:defRPr>
            </a:lvl1pPr>
            <a:lvl2pPr marL="742950" indent="-285750" eaLnBrk="0" hangingPunct="0">
              <a:defRPr kumimoji="1" sz="1200" b="1">
                <a:solidFill>
                  <a:schemeClr val="tx1"/>
                </a:solidFill>
                <a:latin typeface="Arial" charset="0"/>
                <a:ea typeface="ＭＳ Ｐゴシック" pitchFamily="50" charset="-128"/>
              </a:defRPr>
            </a:lvl2pPr>
            <a:lvl3pPr marL="1143000" indent="-228600" eaLnBrk="0" hangingPunct="0">
              <a:defRPr kumimoji="1" sz="1200" b="1">
                <a:solidFill>
                  <a:schemeClr val="tx1"/>
                </a:solidFill>
                <a:latin typeface="Arial" charset="0"/>
                <a:ea typeface="ＭＳ Ｐゴシック" pitchFamily="50" charset="-128"/>
              </a:defRPr>
            </a:lvl3pPr>
            <a:lvl4pPr marL="1600200" indent="-228600" eaLnBrk="0" hangingPunct="0">
              <a:defRPr kumimoji="1" sz="1200" b="1">
                <a:solidFill>
                  <a:schemeClr val="tx1"/>
                </a:solidFill>
                <a:latin typeface="Arial" charset="0"/>
                <a:ea typeface="ＭＳ Ｐゴシック" pitchFamily="50" charset="-128"/>
              </a:defRPr>
            </a:lvl4pPr>
            <a:lvl5pPr marL="2057400" indent="-228600" eaLnBrk="0" hangingPunct="0">
              <a:defRPr kumimoji="1" sz="1200"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ＭＳ Ｐゴシック"/>
                <a:ea typeface="ＭＳ Ｐゴシック"/>
                <a:cs typeface="+mn-cs"/>
              </a:rPr>
              <a:t>研修内容</a:t>
            </a:r>
          </a:p>
        </p:txBody>
      </p:sp>
      <p:sp>
        <p:nvSpPr>
          <p:cNvPr id="7" name="Rectangle 3">
            <a:extLst>
              <a:ext uri="{FF2B5EF4-FFF2-40B4-BE49-F238E27FC236}">
                <a16:creationId xmlns:a16="http://schemas.microsoft.com/office/drawing/2014/main" id="{76C77C51-099C-4BA3-ADE1-651145419468}"/>
              </a:ext>
            </a:extLst>
          </p:cNvPr>
          <p:cNvSpPr>
            <a:spLocks noGrp="1" noChangeArrowheads="1"/>
          </p:cNvSpPr>
          <p:nvPr>
            <p:ph idx="1"/>
          </p:nvPr>
        </p:nvSpPr>
        <p:spPr>
          <a:xfrm>
            <a:off x="146857" y="884589"/>
            <a:ext cx="8709619" cy="4229008"/>
          </a:xfrm>
          <a:ln w="19050">
            <a:solidFill>
              <a:schemeClr val="tx1"/>
            </a:solidFill>
            <a:miter lim="800000"/>
            <a:headEnd/>
            <a:tailEnd/>
          </a:ln>
        </p:spPr>
        <p:txBody>
          <a:bodyPr/>
          <a:lstStyle/>
          <a:p>
            <a:pPr eaLnBrk="1" hangingPunct="1">
              <a:buFont typeface="Wingdings" pitchFamily="2" charset="2"/>
              <a:buNone/>
            </a:pPr>
            <a:r>
              <a:rPr lang="ja-JP" altLang="en-US" sz="1600" dirty="0">
                <a:latin typeface="+mj-ea"/>
                <a:ea typeface="+mj-ea"/>
              </a:rPr>
              <a:t>🔹ビジネスマナー研修</a:t>
            </a:r>
            <a:endParaRPr lang="en-US" altLang="ja-JP" sz="1600" dirty="0">
              <a:latin typeface="+mj-ea"/>
              <a:ea typeface="+mj-ea"/>
            </a:endParaRPr>
          </a:p>
          <a:p>
            <a:pPr eaLnBrk="1" hangingPunct="1">
              <a:buFont typeface="Wingdings" pitchFamily="2" charset="2"/>
              <a:buNone/>
            </a:pPr>
            <a:r>
              <a:rPr lang="en-US" altLang="ja-JP" sz="1600" dirty="0">
                <a:latin typeface="+mj-ea"/>
                <a:ea typeface="+mj-ea"/>
              </a:rPr>
              <a:t>     </a:t>
            </a:r>
            <a:r>
              <a:rPr lang="ja-JP" altLang="en-US" sz="1600" dirty="0">
                <a:latin typeface="+mj-ea"/>
                <a:ea typeface="+mj-ea"/>
              </a:rPr>
              <a:t>●名刺交換ロールプレイング</a:t>
            </a:r>
            <a:r>
              <a:rPr lang="en-US" altLang="ja-JP" sz="1600" dirty="0">
                <a:latin typeface="+mj-ea"/>
                <a:ea typeface="+mj-ea"/>
              </a:rPr>
              <a:t>/</a:t>
            </a:r>
            <a:r>
              <a:rPr lang="ja-JP" altLang="en-US" sz="1600" dirty="0">
                <a:latin typeface="+mj-ea"/>
                <a:ea typeface="+mj-ea"/>
              </a:rPr>
              <a:t>電話対応ロールプレイング</a:t>
            </a:r>
            <a:r>
              <a:rPr lang="en-US" altLang="ja-JP" sz="1600" dirty="0">
                <a:latin typeface="+mj-ea"/>
                <a:ea typeface="+mj-ea"/>
              </a:rPr>
              <a:t>/</a:t>
            </a:r>
            <a:r>
              <a:rPr lang="ja-JP" altLang="en-US" sz="1600" dirty="0">
                <a:latin typeface="+mj-ea"/>
                <a:ea typeface="+mj-ea"/>
              </a:rPr>
              <a:t>立振舞について</a:t>
            </a:r>
            <a:endParaRPr lang="en-US" altLang="ja-JP" sz="1600" dirty="0">
              <a:latin typeface="+mj-ea"/>
              <a:ea typeface="+mj-ea"/>
            </a:endParaRPr>
          </a:p>
          <a:p>
            <a:pPr eaLnBrk="1" hangingPunct="1">
              <a:buFont typeface="Wingdings" pitchFamily="2" charset="2"/>
              <a:buNone/>
            </a:pPr>
            <a:r>
              <a:rPr lang="ja-JP" altLang="en-US" sz="1600" dirty="0">
                <a:latin typeface="+mj-ea"/>
                <a:ea typeface="+mj-ea"/>
              </a:rPr>
              <a:t>🔹基礎的なビジネスマナー</a:t>
            </a:r>
            <a:endParaRPr lang="en-US" altLang="ja-JP" sz="1600" dirty="0">
              <a:latin typeface="+mj-ea"/>
              <a:ea typeface="+mj-ea"/>
            </a:endParaRPr>
          </a:p>
          <a:p>
            <a:pPr eaLnBrk="1" hangingPunct="1">
              <a:buNone/>
            </a:pPr>
            <a:r>
              <a:rPr lang="ja-JP" altLang="en-US" sz="1600" dirty="0">
                <a:latin typeface="+mj-ea"/>
                <a:ea typeface="+mj-ea"/>
              </a:rPr>
              <a:t>　</a:t>
            </a:r>
            <a:r>
              <a:rPr lang="en-US" altLang="ja-JP" sz="1600" dirty="0">
                <a:latin typeface="+mj-ea"/>
                <a:ea typeface="+mj-ea"/>
              </a:rPr>
              <a:t>  </a:t>
            </a:r>
            <a:r>
              <a:rPr lang="ja-JP" altLang="en-US" sz="1600" dirty="0">
                <a:latin typeface="+mj-ea"/>
                <a:ea typeface="+mj-ea"/>
              </a:rPr>
              <a:t>●報告</a:t>
            </a:r>
            <a:r>
              <a:rPr lang="en-US" altLang="ja-JP" sz="1600" dirty="0">
                <a:latin typeface="+mj-ea"/>
                <a:ea typeface="+mj-ea"/>
              </a:rPr>
              <a:t>/</a:t>
            </a:r>
            <a:r>
              <a:rPr lang="ja-JP" altLang="en-US" sz="1600" dirty="0">
                <a:latin typeface="+mj-ea"/>
                <a:ea typeface="+mj-ea"/>
              </a:rPr>
              <a:t>相談</a:t>
            </a:r>
            <a:r>
              <a:rPr lang="en-US" altLang="ja-JP" sz="1600" dirty="0">
                <a:latin typeface="+mj-ea"/>
                <a:ea typeface="+mj-ea"/>
              </a:rPr>
              <a:t>/</a:t>
            </a:r>
            <a:r>
              <a:rPr lang="ja-JP" altLang="en-US" sz="1600" dirty="0">
                <a:latin typeface="+mj-ea"/>
                <a:ea typeface="+mj-ea"/>
              </a:rPr>
              <a:t>連絡の重要性</a:t>
            </a:r>
            <a:r>
              <a:rPr lang="en-US" altLang="ja-JP" sz="1600" dirty="0">
                <a:latin typeface="+mj-ea"/>
                <a:ea typeface="+mj-ea"/>
              </a:rPr>
              <a:t>/</a:t>
            </a:r>
            <a:r>
              <a:rPr lang="ja-JP" altLang="en-US" sz="1600" dirty="0">
                <a:latin typeface="+mj-ea"/>
                <a:ea typeface="+mj-ea"/>
              </a:rPr>
              <a:t>メール送信実践</a:t>
            </a:r>
            <a:r>
              <a:rPr lang="en-US" altLang="ja-JP" sz="1600" dirty="0">
                <a:latin typeface="+mj-ea"/>
                <a:ea typeface="+mj-ea"/>
              </a:rPr>
              <a:t>/</a:t>
            </a:r>
            <a:r>
              <a:rPr lang="ja-JP" altLang="en-US" sz="1600" dirty="0">
                <a:latin typeface="+mj-ea"/>
                <a:ea typeface="+mj-ea"/>
              </a:rPr>
              <a:t>立振舞について</a:t>
            </a:r>
            <a:endParaRPr lang="en-US" altLang="ja-JP" sz="1600" dirty="0">
              <a:latin typeface="+mj-ea"/>
              <a:ea typeface="+mj-ea"/>
            </a:endParaRPr>
          </a:p>
          <a:p>
            <a:pPr eaLnBrk="1" hangingPunct="1">
              <a:buNone/>
            </a:pPr>
            <a:r>
              <a:rPr lang="en-US" altLang="ja-JP" sz="1600" dirty="0">
                <a:latin typeface="+mj-ea"/>
                <a:ea typeface="+mj-ea"/>
              </a:rPr>
              <a:t>     /</a:t>
            </a:r>
            <a:r>
              <a:rPr lang="ja-JP" altLang="en-US" sz="1600" dirty="0">
                <a:latin typeface="+mj-ea"/>
                <a:ea typeface="+mj-ea"/>
              </a:rPr>
              <a:t>スピーチ練習</a:t>
            </a:r>
            <a:r>
              <a:rPr lang="en-US" altLang="ja-JP" sz="1600" dirty="0">
                <a:latin typeface="+mj-ea"/>
                <a:ea typeface="+mj-ea"/>
              </a:rPr>
              <a:t>  </a:t>
            </a:r>
          </a:p>
          <a:p>
            <a:pPr eaLnBrk="1" hangingPunct="1">
              <a:buFont typeface="Wingdings" pitchFamily="2" charset="2"/>
              <a:buNone/>
            </a:pPr>
            <a:r>
              <a:rPr lang="ja-JP" altLang="en-US" sz="1600" dirty="0">
                <a:latin typeface="+mj-ea"/>
                <a:ea typeface="+mj-ea"/>
              </a:rPr>
              <a:t>🔹</a:t>
            </a:r>
            <a:r>
              <a:rPr lang="en-US" altLang="ja-JP" sz="1600" dirty="0">
                <a:latin typeface="+mj-ea"/>
                <a:ea typeface="+mj-ea"/>
              </a:rPr>
              <a:t>Word</a:t>
            </a:r>
            <a:r>
              <a:rPr lang="ja-JP" altLang="en-US" sz="1600" dirty="0">
                <a:latin typeface="+mj-ea"/>
                <a:ea typeface="+mj-ea"/>
              </a:rPr>
              <a:t>、</a:t>
            </a:r>
            <a:r>
              <a:rPr lang="en-US" altLang="ja-JP" sz="1600" dirty="0">
                <a:latin typeface="+mj-ea"/>
                <a:ea typeface="+mj-ea"/>
              </a:rPr>
              <a:t>Excel</a:t>
            </a:r>
            <a:r>
              <a:rPr lang="ja-JP" altLang="en-US" sz="1600" dirty="0">
                <a:latin typeface="+mj-ea"/>
                <a:ea typeface="+mj-ea"/>
              </a:rPr>
              <a:t>、</a:t>
            </a:r>
            <a:r>
              <a:rPr lang="en-US" altLang="ja-JP" sz="1600" dirty="0">
                <a:latin typeface="+mj-ea"/>
                <a:ea typeface="+mj-ea"/>
              </a:rPr>
              <a:t>PowerPoint</a:t>
            </a:r>
            <a:r>
              <a:rPr lang="ja-JP" altLang="en-US" sz="1600" dirty="0">
                <a:latin typeface="+mj-ea"/>
                <a:ea typeface="+mj-ea"/>
              </a:rPr>
              <a:t>習得</a:t>
            </a:r>
            <a:r>
              <a:rPr lang="en-US" altLang="ja-JP" sz="1600" dirty="0">
                <a:latin typeface="+mj-ea"/>
                <a:ea typeface="+mj-ea"/>
              </a:rPr>
              <a:t>/ Word</a:t>
            </a:r>
            <a:r>
              <a:rPr lang="ja-JP" altLang="en-US" sz="1600" dirty="0">
                <a:latin typeface="+mj-ea"/>
                <a:ea typeface="+mj-ea"/>
              </a:rPr>
              <a:t>、</a:t>
            </a:r>
            <a:r>
              <a:rPr lang="en-US" altLang="ja-JP" sz="1600" dirty="0">
                <a:latin typeface="+mj-ea"/>
                <a:ea typeface="+mj-ea"/>
              </a:rPr>
              <a:t>Excel</a:t>
            </a:r>
            <a:r>
              <a:rPr lang="ja-JP" altLang="en-US" sz="1600" dirty="0">
                <a:latin typeface="+mj-ea"/>
                <a:ea typeface="+mj-ea"/>
              </a:rPr>
              <a:t>、</a:t>
            </a:r>
            <a:r>
              <a:rPr lang="en-US" altLang="ja-JP" sz="1600" dirty="0">
                <a:latin typeface="+mj-ea"/>
                <a:ea typeface="+mj-ea"/>
              </a:rPr>
              <a:t>PowerPoint</a:t>
            </a:r>
            <a:r>
              <a:rPr lang="ja-JP" altLang="en-US" sz="1600" dirty="0">
                <a:latin typeface="+mj-ea"/>
                <a:ea typeface="+mj-ea"/>
              </a:rPr>
              <a:t>の課題を作成</a:t>
            </a:r>
            <a:endParaRPr lang="en-US" altLang="ja-JP" sz="1600" dirty="0">
              <a:latin typeface="+mj-ea"/>
              <a:ea typeface="+mj-ea"/>
            </a:endParaRPr>
          </a:p>
          <a:p>
            <a:pPr eaLnBrk="1" hangingPunct="1">
              <a:buFont typeface="Wingdings" pitchFamily="2" charset="2"/>
              <a:buNone/>
            </a:pPr>
            <a:r>
              <a:rPr lang="en-US" altLang="ja-JP" sz="1600" dirty="0">
                <a:latin typeface="+mj-ea"/>
                <a:ea typeface="+mj-ea"/>
              </a:rPr>
              <a:t>     </a:t>
            </a:r>
            <a:r>
              <a:rPr lang="ja-JP" altLang="en-US" sz="1600" dirty="0">
                <a:latin typeface="+mj-ea"/>
                <a:ea typeface="+mj-ea"/>
              </a:rPr>
              <a:t>●エクセル</a:t>
            </a:r>
            <a:r>
              <a:rPr lang="en-US" altLang="ja-JP" sz="1600" dirty="0">
                <a:latin typeface="+mj-ea"/>
                <a:ea typeface="+mj-ea"/>
              </a:rPr>
              <a:t>/</a:t>
            </a:r>
            <a:r>
              <a:rPr lang="ja-JP" altLang="en-US" sz="1600" dirty="0">
                <a:latin typeface="+mj-ea"/>
                <a:ea typeface="+mj-ea"/>
              </a:rPr>
              <a:t>エクセル（</a:t>
            </a:r>
            <a:r>
              <a:rPr lang="en-US" altLang="ja-JP" sz="1600" dirty="0">
                <a:latin typeface="+mj-ea"/>
                <a:ea typeface="+mj-ea"/>
              </a:rPr>
              <a:t>25</a:t>
            </a:r>
            <a:r>
              <a:rPr lang="ja-JP" altLang="en-US" sz="1600" dirty="0">
                <a:latin typeface="+mj-ea"/>
                <a:ea typeface="+mj-ea"/>
              </a:rPr>
              <a:t>種類の模擬資料を複製）</a:t>
            </a:r>
            <a:r>
              <a:rPr lang="en-US" altLang="ja-JP" sz="1600" dirty="0">
                <a:latin typeface="+mj-ea"/>
                <a:ea typeface="+mj-ea"/>
              </a:rPr>
              <a:t>/</a:t>
            </a:r>
            <a:r>
              <a:rPr lang="ja-JP" altLang="en-US" sz="1600" dirty="0">
                <a:latin typeface="+mj-ea"/>
                <a:ea typeface="+mj-ea"/>
              </a:rPr>
              <a:t>パワーポイント（</a:t>
            </a:r>
            <a:r>
              <a:rPr lang="en-US" altLang="ja-JP" sz="1600" dirty="0">
                <a:latin typeface="+mj-ea"/>
                <a:ea typeface="+mj-ea"/>
              </a:rPr>
              <a:t> 15</a:t>
            </a:r>
            <a:r>
              <a:rPr lang="ja-JP" altLang="en-US" sz="1600" dirty="0">
                <a:latin typeface="+mj-ea"/>
                <a:ea typeface="+mj-ea"/>
              </a:rPr>
              <a:t>種類の模擬資料を複製</a:t>
            </a:r>
            <a:r>
              <a:rPr lang="en-US" altLang="ja-JP" sz="1600" dirty="0">
                <a:latin typeface="+mj-ea"/>
                <a:ea typeface="+mj-ea"/>
              </a:rPr>
              <a:t>)</a:t>
            </a:r>
          </a:p>
          <a:p>
            <a:pPr eaLnBrk="1" hangingPunct="1">
              <a:buFont typeface="Wingdings" pitchFamily="2" charset="2"/>
              <a:buNone/>
            </a:pPr>
            <a:r>
              <a:rPr lang="ja-JP" altLang="en-US" sz="1600" dirty="0">
                <a:latin typeface="+mj-ea"/>
                <a:ea typeface="+mj-ea"/>
              </a:rPr>
              <a:t>🔹</a:t>
            </a:r>
            <a:r>
              <a:rPr lang="en-US" altLang="ja-JP" sz="1600" dirty="0">
                <a:latin typeface="+mj-ea"/>
                <a:ea typeface="+mj-ea"/>
              </a:rPr>
              <a:t>Java</a:t>
            </a:r>
            <a:r>
              <a:rPr lang="ja-JP" altLang="en-US" sz="1600" dirty="0">
                <a:latin typeface="+mj-ea"/>
                <a:ea typeface="+mj-ea"/>
              </a:rPr>
              <a:t>プログラミング研修</a:t>
            </a:r>
            <a:endParaRPr lang="en-US" altLang="ja-JP" sz="1600" dirty="0">
              <a:latin typeface="+mj-ea"/>
              <a:ea typeface="+mj-ea"/>
            </a:endParaRPr>
          </a:p>
          <a:p>
            <a:pPr eaLnBrk="1" hangingPunct="1">
              <a:buFont typeface="Wingdings" pitchFamily="2" charset="2"/>
              <a:buNone/>
            </a:pPr>
            <a:r>
              <a:rPr lang="en-US" altLang="ja-JP" sz="1600" dirty="0">
                <a:latin typeface="+mj-ea"/>
                <a:ea typeface="+mj-ea"/>
              </a:rPr>
              <a:t>     </a:t>
            </a:r>
            <a:r>
              <a:rPr lang="ja-JP" altLang="en-US" sz="1600" dirty="0">
                <a:latin typeface="+mj-ea"/>
                <a:ea typeface="+mj-ea"/>
              </a:rPr>
              <a:t>●プロゲートにアクセスして自己研修</a:t>
            </a:r>
            <a:endParaRPr lang="en-US" altLang="ja-JP" sz="1600" dirty="0">
              <a:latin typeface="+mj-ea"/>
              <a:ea typeface="+mj-ea"/>
            </a:endParaRPr>
          </a:p>
          <a:p>
            <a:pPr eaLnBrk="1" hangingPunct="1">
              <a:buFont typeface="Wingdings" pitchFamily="2" charset="2"/>
              <a:buNone/>
            </a:pPr>
            <a:r>
              <a:rPr lang="ja-JP" altLang="en-US" sz="1600" dirty="0">
                <a:latin typeface="+mj-ea"/>
                <a:ea typeface="+mj-ea"/>
              </a:rPr>
              <a:t>　  ●模擬チーム設計（基本設計書作成、開発環境構築</a:t>
            </a:r>
            <a:r>
              <a:rPr lang="en-US" altLang="ja-JP" sz="1600" dirty="0">
                <a:latin typeface="+mj-ea"/>
                <a:ea typeface="+mj-ea"/>
              </a:rPr>
              <a:t> </a:t>
            </a:r>
            <a:r>
              <a:rPr lang="ja-JP" altLang="en-US" sz="1600" dirty="0">
                <a:latin typeface="+mj-ea"/>
                <a:ea typeface="+mj-ea"/>
              </a:rPr>
              <a:t>、</a:t>
            </a:r>
            <a:r>
              <a:rPr lang="en-US" altLang="ja-JP" sz="1600" dirty="0">
                <a:latin typeface="+mj-ea"/>
                <a:ea typeface="+mj-ea"/>
              </a:rPr>
              <a:t>DR</a:t>
            </a:r>
            <a:r>
              <a:rPr lang="ja-JP" altLang="en-US" sz="1600" dirty="0">
                <a:latin typeface="+mj-ea"/>
                <a:ea typeface="+mj-ea"/>
              </a:rPr>
              <a:t>実施）</a:t>
            </a:r>
            <a:endParaRPr lang="en-US" altLang="ja-JP" sz="1600" dirty="0">
              <a:latin typeface="+mj-ea"/>
              <a:ea typeface="+mj-ea"/>
            </a:endParaRPr>
          </a:p>
          <a:p>
            <a:pPr eaLnBrk="1" hangingPunct="1">
              <a:buFont typeface="Wingdings" pitchFamily="2" charset="2"/>
              <a:buNone/>
            </a:pPr>
            <a:r>
              <a:rPr lang="ja-JP" altLang="en-US" sz="1600" dirty="0">
                <a:latin typeface="+mj-ea"/>
                <a:ea typeface="+mj-ea"/>
              </a:rPr>
              <a:t>🔹</a:t>
            </a:r>
            <a:r>
              <a:rPr lang="en-US" altLang="ja-JP" sz="1600" dirty="0">
                <a:latin typeface="+mj-ea"/>
                <a:ea typeface="+mj-ea"/>
              </a:rPr>
              <a:t>C</a:t>
            </a:r>
            <a:r>
              <a:rPr lang="ja-JP" altLang="en-US" sz="1600" dirty="0">
                <a:latin typeface="+mj-ea"/>
                <a:ea typeface="+mj-ea"/>
              </a:rPr>
              <a:t>言語プログラミング研修</a:t>
            </a:r>
            <a:endParaRPr lang="en-US" altLang="ja-JP" sz="1600" dirty="0">
              <a:latin typeface="+mj-ea"/>
              <a:ea typeface="+mj-ea"/>
            </a:endParaRPr>
          </a:p>
          <a:p>
            <a:pPr eaLnBrk="1" hangingPunct="1">
              <a:buFont typeface="Wingdings" pitchFamily="2" charset="2"/>
              <a:buNone/>
            </a:pPr>
            <a:r>
              <a:rPr lang="ja-JP" altLang="en-US" sz="1600" dirty="0">
                <a:latin typeface="+mj-ea"/>
                <a:ea typeface="+mj-ea"/>
              </a:rPr>
              <a:t>　　●教材フローチャートを見てコーディング実施</a:t>
            </a:r>
            <a:r>
              <a:rPr lang="en-US" altLang="ja-JP" sz="1600" dirty="0">
                <a:latin typeface="+mj-ea"/>
                <a:ea typeface="+mj-ea"/>
              </a:rPr>
              <a:t>/</a:t>
            </a:r>
            <a:r>
              <a:rPr lang="ja-JP" altLang="en-US" sz="1600" dirty="0">
                <a:latin typeface="+mj-ea"/>
                <a:ea typeface="+mj-ea"/>
              </a:rPr>
              <a:t>プロゲートにてアクセスして</a:t>
            </a:r>
            <a:endParaRPr lang="en-US" altLang="ja-JP" sz="1600" dirty="0">
              <a:latin typeface="+mj-ea"/>
              <a:ea typeface="+mj-ea"/>
            </a:endParaRPr>
          </a:p>
          <a:p>
            <a:pPr eaLnBrk="1" hangingPunct="1">
              <a:buFont typeface="Wingdings" pitchFamily="2" charset="2"/>
              <a:buNone/>
            </a:pPr>
            <a:r>
              <a:rPr lang="ja-JP" altLang="en-US" sz="1600" dirty="0">
                <a:latin typeface="+mj-ea"/>
                <a:ea typeface="+mj-ea"/>
              </a:rPr>
              <a:t>　　　自己研修 </a:t>
            </a:r>
            <a:endParaRPr lang="en-US" altLang="ja-JP" sz="1600" dirty="0">
              <a:latin typeface="+mj-ea"/>
              <a:ea typeface="+mj-ea"/>
            </a:endParaRPr>
          </a:p>
          <a:p>
            <a:pPr eaLnBrk="1" hangingPunct="1">
              <a:buFont typeface="Wingdings" pitchFamily="2" charset="2"/>
              <a:buNone/>
            </a:pPr>
            <a:r>
              <a:rPr lang="en-US" altLang="ja-JP" sz="1600" dirty="0">
                <a:latin typeface="+mj-ea"/>
                <a:ea typeface="+mj-ea"/>
              </a:rPr>
              <a:t>    </a:t>
            </a:r>
            <a:r>
              <a:rPr lang="ja-JP" altLang="en-US" sz="1600" dirty="0">
                <a:latin typeface="+mj-ea"/>
                <a:ea typeface="+mj-ea"/>
              </a:rPr>
              <a:t>●</a:t>
            </a:r>
            <a:r>
              <a:rPr lang="en-US" altLang="ja-JP" sz="1600" dirty="0">
                <a:latin typeface="+mj-ea"/>
                <a:ea typeface="+mj-ea"/>
              </a:rPr>
              <a:t>eclipse </a:t>
            </a:r>
            <a:r>
              <a:rPr lang="ja-JP" altLang="en-US" sz="1600" dirty="0">
                <a:latin typeface="+mj-ea"/>
                <a:ea typeface="+mj-ea"/>
              </a:rPr>
              <a:t>環境実行作業</a:t>
            </a:r>
            <a:endParaRPr lang="en-US" altLang="ja-JP" sz="1600" dirty="0">
              <a:latin typeface="+mj-ea"/>
              <a:ea typeface="+mj-ea"/>
            </a:endParaRPr>
          </a:p>
          <a:p>
            <a:pPr eaLnBrk="1" hangingPunct="1">
              <a:buFont typeface="Wingdings" pitchFamily="2" charset="2"/>
              <a:buNone/>
            </a:pPr>
            <a:endParaRPr lang="en-US" altLang="ja-JP" sz="1400" b="1" dirty="0">
              <a:latin typeface="Arial Black" panose="020B0A04020102020204" pitchFamily="34" charset="0"/>
              <a:ea typeface="メイリオ" panose="020B0604030504040204" pitchFamily="50" charset="-128"/>
            </a:endParaRPr>
          </a:p>
          <a:p>
            <a:pPr algn="r" eaLnBrk="1" hangingPunct="1">
              <a:buFont typeface="Wingdings" pitchFamily="2" charset="2"/>
              <a:buNone/>
            </a:pPr>
            <a:r>
              <a:rPr lang="ja-JP" altLang="en-US" sz="1400" b="1" dirty="0">
                <a:latin typeface="メイリオ" panose="020B0604030504040204" pitchFamily="50" charset="-128"/>
                <a:ea typeface="メイリオ" panose="020B0604030504040204" pitchFamily="50" charset="-128"/>
              </a:rPr>
              <a:t>　　</a:t>
            </a:r>
            <a:endParaRPr lang="en-US" altLang="ja-JP" sz="1400" b="1" dirty="0">
              <a:latin typeface="メイリオ" panose="020B0604030504040204" pitchFamily="50" charset="-128"/>
              <a:ea typeface="メイリオ" panose="020B0604030504040204" pitchFamily="50" charset="-128"/>
            </a:endParaRPr>
          </a:p>
          <a:p>
            <a:pPr eaLnBrk="1" hangingPunct="1">
              <a:buFont typeface="Wingdings" pitchFamily="2" charset="2"/>
              <a:buNone/>
            </a:pPr>
            <a:endParaRPr lang="en-US" altLang="ja-JP" sz="1400" b="1" dirty="0">
              <a:latin typeface="メイリオ" panose="020B0604030504040204" pitchFamily="50" charset="-128"/>
              <a:ea typeface="メイリオ" panose="020B0604030504040204" pitchFamily="50" charset="-128"/>
            </a:endParaRPr>
          </a:p>
          <a:p>
            <a:pPr eaLnBrk="1" hangingPunct="1">
              <a:buFont typeface="Wingdings" pitchFamily="2" charset="2"/>
              <a:buNone/>
            </a:pPr>
            <a:endParaRPr lang="en-US" altLang="ja-JP" sz="1400" b="1" dirty="0">
              <a:latin typeface="メイリオ" panose="020B0604030504040204" pitchFamily="50" charset="-128"/>
              <a:ea typeface="メイリオ" panose="020B0604030504040204" pitchFamily="50" charset="-128"/>
            </a:endParaRPr>
          </a:p>
          <a:p>
            <a:pPr eaLnBrk="1" hangingPunct="1">
              <a:buNone/>
            </a:pPr>
            <a:r>
              <a:rPr lang="ja-JP" altLang="en-US" sz="1400" b="1" dirty="0">
                <a:latin typeface="メイリオ" panose="020B0604030504040204" pitchFamily="50" charset="-128"/>
                <a:ea typeface="メイリオ" panose="020B0604030504040204" pitchFamily="50" charset="-128"/>
              </a:rPr>
              <a:t>　　　　　　　　　　　　　　　　　　　　　</a:t>
            </a:r>
            <a:endParaRPr lang="en-US" altLang="ja-JP" sz="1400" b="1" dirty="0">
              <a:latin typeface="メイリオ" panose="020B0604030504040204" pitchFamily="50" charset="-128"/>
              <a:ea typeface="メイリオ" panose="020B0604030504040204" pitchFamily="50" charset="-128"/>
            </a:endParaRPr>
          </a:p>
          <a:p>
            <a:pPr eaLnBrk="1" hangingPunct="1">
              <a:buFont typeface="Wingdings" pitchFamily="2" charset="2"/>
              <a:buNone/>
            </a:pPr>
            <a:endParaRPr lang="en-US" altLang="ja-JP" sz="1400" b="1" dirty="0">
              <a:latin typeface="メイリオ" panose="020B0604030504040204" pitchFamily="50" charset="-128"/>
              <a:ea typeface="メイリオ" panose="020B0604030504040204" pitchFamily="50" charset="-128"/>
            </a:endParaRPr>
          </a:p>
          <a:p>
            <a:pPr eaLnBrk="1" hangingPunct="1">
              <a:buNone/>
            </a:pPr>
            <a:r>
              <a:rPr lang="ja-JP" altLang="en-US" sz="1400" b="1" dirty="0">
                <a:latin typeface="メイリオ" panose="020B0604030504040204" pitchFamily="50" charset="-128"/>
                <a:ea typeface="メイリオ" panose="020B0604030504040204" pitchFamily="50" charset="-128"/>
              </a:rPr>
              <a:t>　　　　　　　　　　　　　　　　　　　　　　　　　　　　　　　　　　　</a:t>
            </a:r>
            <a:endParaRPr lang="en-US" altLang="ja-JP" sz="1400" b="1" dirty="0">
              <a:latin typeface="メイリオ" panose="020B0604030504040204" pitchFamily="50" charset="-128"/>
              <a:ea typeface="メイリオ" panose="020B0604030504040204" pitchFamily="50" charset="-128"/>
            </a:endParaRPr>
          </a:p>
        </p:txBody>
      </p:sp>
      <p:sp>
        <p:nvSpPr>
          <p:cNvPr id="8" name="Rectangle 10">
            <a:extLst>
              <a:ext uri="{FF2B5EF4-FFF2-40B4-BE49-F238E27FC236}">
                <a16:creationId xmlns:a16="http://schemas.microsoft.com/office/drawing/2014/main" id="{70205954-E4AE-4CEC-9D02-EE25DAC5E7C8}"/>
              </a:ext>
            </a:extLst>
          </p:cNvPr>
          <p:cNvSpPr>
            <a:spLocks noChangeArrowheads="1"/>
          </p:cNvSpPr>
          <p:nvPr/>
        </p:nvSpPr>
        <p:spPr bwMode="auto">
          <a:xfrm>
            <a:off x="145482" y="5133241"/>
            <a:ext cx="1437195" cy="294624"/>
          </a:xfrm>
          <a:prstGeom prst="rect">
            <a:avLst/>
          </a:prstGeom>
          <a:solidFill>
            <a:srgbClr val="00B050"/>
          </a:solidFill>
          <a:ln w="19050" algn="ctr">
            <a:solidFill>
              <a:schemeClr val="tx1"/>
            </a:solidFill>
            <a:miter lim="800000"/>
            <a:headEnd/>
            <a:tailEnd/>
          </a:ln>
        </p:spPr>
        <p:txBody>
          <a:bodyPr wrap="none" anchor="ctr"/>
          <a:lstStyle>
            <a:lvl1pPr eaLnBrk="0" hangingPunct="0">
              <a:defRPr kumimoji="1" sz="1200" b="1">
                <a:solidFill>
                  <a:schemeClr val="tx1"/>
                </a:solidFill>
                <a:latin typeface="Arial" charset="0"/>
                <a:ea typeface="ＭＳ Ｐゴシック" pitchFamily="50" charset="-128"/>
              </a:defRPr>
            </a:lvl1pPr>
            <a:lvl2pPr marL="742950" indent="-285750" eaLnBrk="0" hangingPunct="0">
              <a:defRPr kumimoji="1" sz="1200" b="1">
                <a:solidFill>
                  <a:schemeClr val="tx1"/>
                </a:solidFill>
                <a:latin typeface="Arial" charset="0"/>
                <a:ea typeface="ＭＳ Ｐゴシック" pitchFamily="50" charset="-128"/>
              </a:defRPr>
            </a:lvl2pPr>
            <a:lvl3pPr marL="1143000" indent="-228600" eaLnBrk="0" hangingPunct="0">
              <a:defRPr kumimoji="1" sz="1200" b="1">
                <a:solidFill>
                  <a:schemeClr val="tx1"/>
                </a:solidFill>
                <a:latin typeface="Arial" charset="0"/>
                <a:ea typeface="ＭＳ Ｐゴシック" pitchFamily="50" charset="-128"/>
              </a:defRPr>
            </a:lvl3pPr>
            <a:lvl4pPr marL="1600200" indent="-228600" eaLnBrk="0" hangingPunct="0">
              <a:defRPr kumimoji="1" sz="1200" b="1">
                <a:solidFill>
                  <a:schemeClr val="tx1"/>
                </a:solidFill>
                <a:latin typeface="Arial" charset="0"/>
                <a:ea typeface="ＭＳ Ｐゴシック" pitchFamily="50" charset="-128"/>
              </a:defRPr>
            </a:lvl4pPr>
            <a:lvl5pPr marL="2057400" indent="-228600" eaLnBrk="0" hangingPunct="0">
              <a:defRPr kumimoji="1" sz="1200"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得られたスキル</a:t>
            </a:r>
          </a:p>
        </p:txBody>
      </p:sp>
      <p:sp>
        <p:nvSpPr>
          <p:cNvPr id="9" name="Rectangle 11">
            <a:extLst>
              <a:ext uri="{FF2B5EF4-FFF2-40B4-BE49-F238E27FC236}">
                <a16:creationId xmlns:a16="http://schemas.microsoft.com/office/drawing/2014/main" id="{B6365FE8-39A5-4E99-9B3F-A1E676AD5523}"/>
              </a:ext>
            </a:extLst>
          </p:cNvPr>
          <p:cNvSpPr>
            <a:spLocks noChangeArrowheads="1"/>
          </p:cNvSpPr>
          <p:nvPr/>
        </p:nvSpPr>
        <p:spPr bwMode="auto">
          <a:xfrm>
            <a:off x="5079404" y="5150280"/>
            <a:ext cx="1568974" cy="260546"/>
          </a:xfrm>
          <a:prstGeom prst="rect">
            <a:avLst/>
          </a:prstGeom>
          <a:solidFill>
            <a:srgbClr val="00B050"/>
          </a:solidFill>
          <a:ln w="19050" algn="ctr">
            <a:solidFill>
              <a:schemeClr val="tx1"/>
            </a:solidFill>
            <a:miter lim="800000"/>
            <a:headEnd/>
            <a:tailEnd/>
          </a:ln>
        </p:spPr>
        <p:txBody>
          <a:bodyPr wrap="none" anchor="ctr"/>
          <a:lstStyle>
            <a:lvl1pPr eaLnBrk="0" hangingPunct="0">
              <a:defRPr kumimoji="1" sz="1200" b="1">
                <a:solidFill>
                  <a:schemeClr val="tx1"/>
                </a:solidFill>
                <a:latin typeface="Arial" charset="0"/>
                <a:ea typeface="ＭＳ Ｐゴシック" pitchFamily="50" charset="-128"/>
              </a:defRPr>
            </a:lvl1pPr>
            <a:lvl2pPr marL="742950" indent="-285750" eaLnBrk="0" hangingPunct="0">
              <a:defRPr kumimoji="1" sz="1200" b="1">
                <a:solidFill>
                  <a:schemeClr val="tx1"/>
                </a:solidFill>
                <a:latin typeface="Arial" charset="0"/>
                <a:ea typeface="ＭＳ Ｐゴシック" pitchFamily="50" charset="-128"/>
              </a:defRPr>
            </a:lvl2pPr>
            <a:lvl3pPr marL="1143000" indent="-228600" eaLnBrk="0" hangingPunct="0">
              <a:defRPr kumimoji="1" sz="1200" b="1">
                <a:solidFill>
                  <a:schemeClr val="tx1"/>
                </a:solidFill>
                <a:latin typeface="Arial" charset="0"/>
                <a:ea typeface="ＭＳ Ｐゴシック" pitchFamily="50" charset="-128"/>
              </a:defRPr>
            </a:lvl3pPr>
            <a:lvl4pPr marL="1600200" indent="-228600" eaLnBrk="0" hangingPunct="0">
              <a:defRPr kumimoji="1" sz="1200" b="1">
                <a:solidFill>
                  <a:schemeClr val="tx1"/>
                </a:solidFill>
                <a:latin typeface="Arial" charset="0"/>
                <a:ea typeface="ＭＳ Ｐゴシック" pitchFamily="50" charset="-128"/>
              </a:defRPr>
            </a:lvl4pPr>
            <a:lvl5pPr marL="2057400" indent="-228600" eaLnBrk="0" hangingPunct="0">
              <a:defRPr kumimoji="1" sz="1200"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使用ツール</a:t>
            </a:r>
          </a:p>
        </p:txBody>
      </p:sp>
      <p:sp>
        <p:nvSpPr>
          <p:cNvPr id="11" name="テキスト ボックス 10">
            <a:extLst>
              <a:ext uri="{FF2B5EF4-FFF2-40B4-BE49-F238E27FC236}">
                <a16:creationId xmlns:a16="http://schemas.microsoft.com/office/drawing/2014/main" id="{793CAC0B-673E-4739-9E11-DB3BB444A2F6}"/>
              </a:ext>
            </a:extLst>
          </p:cNvPr>
          <p:cNvSpPr txBox="1"/>
          <p:nvPr/>
        </p:nvSpPr>
        <p:spPr>
          <a:xfrm>
            <a:off x="146857" y="5429699"/>
            <a:ext cx="4932547" cy="1131649"/>
          </a:xfrm>
          <a:prstGeom prst="rect">
            <a:avLst/>
          </a:prstGeom>
          <a:noFill/>
          <a:ln w="19050">
            <a:solidFill>
              <a:schemeClr val="tx1"/>
            </a:solidFill>
          </a:ln>
        </p:spPr>
        <p:txBody>
          <a:bodyPr wrap="square" rtlCol="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ＭＳ Ｐゴシック"/>
                <a:ea typeface="ＭＳ Ｐゴシック"/>
                <a:cs typeface="+mn-cs"/>
              </a:rPr>
              <a:t>🔹ビジネスマナー</a:t>
            </a:r>
            <a:endParaRPr kumimoji="1" lang="en-US" altLang="ja-JP" sz="1600" b="1" i="0" u="none" strike="noStrike" kern="1200" cap="none" spc="0" normalizeH="0" baseline="0" noProof="0" dirty="0">
              <a:ln>
                <a:noFill/>
              </a:ln>
              <a:solidFill>
                <a:srgbClr val="000000"/>
              </a:solidFill>
              <a:effectLst/>
              <a:uLnTx/>
              <a:uFillTx/>
              <a:latin typeface="ＭＳ Ｐゴシック"/>
              <a:ea typeface="ＭＳ Ｐゴシック"/>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ＭＳ Ｐゴシック"/>
                <a:ea typeface="ＭＳ Ｐゴシック"/>
                <a:cs typeface="+mn-cs"/>
              </a:rPr>
              <a:t>🔹</a:t>
            </a:r>
            <a:r>
              <a:rPr kumimoji="1" lang="en-US" altLang="ja-JP" sz="1600" b="1" i="0" u="none" strike="noStrike" kern="1200" cap="none" spc="0" normalizeH="0" baseline="0" noProof="0" dirty="0">
                <a:ln>
                  <a:noFill/>
                </a:ln>
                <a:solidFill>
                  <a:srgbClr val="000000"/>
                </a:solidFill>
                <a:effectLst/>
                <a:uLnTx/>
                <a:uFillTx/>
                <a:latin typeface="ＭＳ Ｐゴシック"/>
                <a:ea typeface="ＭＳ Ｐゴシック"/>
                <a:cs typeface="+mn-cs"/>
              </a:rPr>
              <a:t>Java</a:t>
            </a:r>
            <a:r>
              <a:rPr kumimoji="1" lang="ja-JP" altLang="en-US" sz="1600" b="1" i="0" u="none" strike="noStrike" kern="1200" cap="none" spc="0" normalizeH="0" baseline="0" noProof="0" dirty="0">
                <a:ln>
                  <a:noFill/>
                </a:ln>
                <a:solidFill>
                  <a:srgbClr val="000000"/>
                </a:solidFill>
                <a:effectLst/>
                <a:uLnTx/>
                <a:uFillTx/>
                <a:latin typeface="ＭＳ Ｐゴシック"/>
                <a:ea typeface="ＭＳ Ｐゴシック"/>
                <a:cs typeface="+mn-cs"/>
              </a:rPr>
              <a:t>の基本的なコーディング能力</a:t>
            </a:r>
            <a:endParaRPr kumimoji="1" lang="en-US" altLang="ja-JP" sz="1600" b="1" i="0" u="none" strike="noStrike" kern="1200" cap="none" spc="0" normalizeH="0" baseline="0" noProof="0" dirty="0">
              <a:ln>
                <a:noFill/>
              </a:ln>
              <a:solidFill>
                <a:srgbClr val="000000"/>
              </a:solidFill>
              <a:effectLst/>
              <a:uLnTx/>
              <a:uFillTx/>
              <a:latin typeface="ＭＳ Ｐゴシック"/>
              <a:ea typeface="ＭＳ Ｐゴシック"/>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ＭＳ Ｐゴシック"/>
                <a:ea typeface="ＭＳ Ｐゴシック"/>
                <a:cs typeface="+mn-cs"/>
              </a:rPr>
              <a:t>🔹</a:t>
            </a:r>
            <a:r>
              <a:rPr kumimoji="1" lang="en-US" altLang="ja-JP" sz="1600" b="1" i="0" u="none" strike="noStrike" kern="1200" cap="none" spc="0" normalizeH="0" baseline="0" noProof="0" dirty="0">
                <a:ln>
                  <a:noFill/>
                </a:ln>
                <a:solidFill>
                  <a:srgbClr val="000000"/>
                </a:solidFill>
                <a:effectLst/>
                <a:uLnTx/>
                <a:uFillTx/>
                <a:latin typeface="ＭＳ Ｐゴシック"/>
                <a:ea typeface="ＭＳ Ｐゴシック"/>
                <a:cs typeface="+mn-cs"/>
              </a:rPr>
              <a:t>C</a:t>
            </a:r>
            <a:r>
              <a:rPr kumimoji="1" lang="ja-JP" altLang="en-US" sz="1600" b="1" i="0" u="none" strike="noStrike" kern="1200" cap="none" spc="0" normalizeH="0" baseline="0" noProof="0" dirty="0">
                <a:ln>
                  <a:noFill/>
                </a:ln>
                <a:solidFill>
                  <a:srgbClr val="000000"/>
                </a:solidFill>
                <a:effectLst/>
                <a:uLnTx/>
                <a:uFillTx/>
                <a:latin typeface="ＭＳ Ｐゴシック"/>
                <a:ea typeface="ＭＳ Ｐゴシック"/>
                <a:cs typeface="+mn-cs"/>
              </a:rPr>
              <a:t>言語の基本的なコーディング能力</a:t>
            </a:r>
            <a:endParaRPr kumimoji="1" lang="en-US" altLang="ja-JP" sz="1600" b="1" i="0" u="none" strike="noStrike" kern="1200" cap="none" spc="0" normalizeH="0" baseline="0" noProof="0" dirty="0">
              <a:ln>
                <a:noFill/>
              </a:ln>
              <a:solidFill>
                <a:srgbClr val="000000"/>
              </a:solidFill>
              <a:effectLst/>
              <a:uLnTx/>
              <a:uFillTx/>
              <a:latin typeface="ＭＳ Ｐゴシック"/>
              <a:ea typeface="ＭＳ Ｐゴシック"/>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ＭＳ Ｐゴシック"/>
                <a:ea typeface="ＭＳ Ｐゴシック"/>
                <a:cs typeface="+mn-cs"/>
              </a:rPr>
              <a:t>🔹ドキュメントツールの使用</a:t>
            </a:r>
            <a:endParaRPr kumimoji="1" lang="en-AI" altLang="ja-JP" sz="1600" b="1" i="0" u="none" strike="noStrike" kern="1200" cap="none" spc="0" normalizeH="0" baseline="0" noProof="0" dirty="0">
              <a:ln>
                <a:noFill/>
              </a:ln>
              <a:solidFill>
                <a:srgbClr val="000000"/>
              </a:solidFill>
              <a:effectLst/>
              <a:uLnTx/>
              <a:uFillTx/>
              <a:latin typeface="ＭＳ Ｐゴシック"/>
              <a:ea typeface="ＭＳ Ｐゴシック"/>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600" b="1" i="0" u="none" strike="noStrike" kern="1200" cap="none" spc="0" normalizeH="0" baseline="0" noProof="0" dirty="0">
              <a:ln>
                <a:noFill/>
              </a:ln>
              <a:solidFill>
                <a:srgbClr val="000000"/>
              </a:solidFill>
              <a:effectLst/>
              <a:uLnTx/>
              <a:uFillTx/>
              <a:latin typeface="Arial Black" panose="020B0A04020102020204" pitchFamily="34" charset="0"/>
              <a:ea typeface="メイリオ" panose="020B0604030504040204" pitchFamily="50" charset="-128"/>
              <a:cs typeface="+mn-cs"/>
            </a:endParaRPr>
          </a:p>
        </p:txBody>
      </p:sp>
      <p:sp>
        <p:nvSpPr>
          <p:cNvPr id="13" name="Rectangle 7">
            <a:extLst>
              <a:ext uri="{FF2B5EF4-FFF2-40B4-BE49-F238E27FC236}">
                <a16:creationId xmlns:a16="http://schemas.microsoft.com/office/drawing/2014/main" id="{53349C9D-1076-46F6-BE4F-A65F3EC68991}"/>
              </a:ext>
            </a:extLst>
          </p:cNvPr>
          <p:cNvSpPr>
            <a:spLocks noChangeArrowheads="1"/>
          </p:cNvSpPr>
          <p:nvPr/>
        </p:nvSpPr>
        <p:spPr bwMode="auto">
          <a:xfrm>
            <a:off x="5088741" y="5430470"/>
            <a:ext cx="3775697" cy="1130878"/>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t" anchorCtr="0"/>
          <a:lstStyle>
            <a:lvl1pPr eaLnBrk="0" hangingPunct="0">
              <a:defRPr kumimoji="1" sz="1200" b="1">
                <a:solidFill>
                  <a:schemeClr val="tx1"/>
                </a:solidFill>
                <a:latin typeface="Arial" charset="0"/>
                <a:ea typeface="ＭＳ Ｐゴシック" pitchFamily="50" charset="-128"/>
              </a:defRPr>
            </a:lvl1pPr>
            <a:lvl2pPr marL="742950" indent="-285750" eaLnBrk="0" hangingPunct="0">
              <a:defRPr kumimoji="1" sz="1200" b="1">
                <a:solidFill>
                  <a:schemeClr val="tx1"/>
                </a:solidFill>
                <a:latin typeface="Arial" charset="0"/>
                <a:ea typeface="ＭＳ Ｐゴシック" pitchFamily="50" charset="-128"/>
              </a:defRPr>
            </a:lvl2pPr>
            <a:lvl3pPr marL="1143000" indent="-228600" eaLnBrk="0" hangingPunct="0">
              <a:defRPr kumimoji="1" sz="1200" b="1">
                <a:solidFill>
                  <a:schemeClr val="tx1"/>
                </a:solidFill>
                <a:latin typeface="Arial" charset="0"/>
                <a:ea typeface="ＭＳ Ｐゴシック" pitchFamily="50" charset="-128"/>
              </a:defRPr>
            </a:lvl3pPr>
            <a:lvl4pPr marL="1600200" indent="-228600" eaLnBrk="0" hangingPunct="0">
              <a:defRPr kumimoji="1" sz="1200" b="1">
                <a:solidFill>
                  <a:schemeClr val="tx1"/>
                </a:solidFill>
                <a:latin typeface="Arial" charset="0"/>
                <a:ea typeface="ＭＳ Ｐゴシック" pitchFamily="50" charset="-128"/>
              </a:defRPr>
            </a:lvl4pPr>
            <a:lvl5pPr marL="2057400" indent="-228600" eaLnBrk="0" hangingPunct="0">
              <a:defRPr kumimoji="1" sz="1200"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9pPr>
          </a:lstStyle>
          <a:p>
            <a:pPr marL="0" marR="0" lvl="0" indent="0" algn="dist" defTabSz="914400" rtl="0" eaLnBrk="1" fontAlgn="base" latinLnBrk="0" hangingPunct="1">
              <a:lnSpc>
                <a:spcPct val="100000"/>
              </a:lnSpc>
              <a:spcBef>
                <a:spcPct val="0"/>
              </a:spcBef>
              <a:spcAft>
                <a:spcPct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ＭＳ Ｐゴシック"/>
                <a:ea typeface="ＭＳ Ｐゴシック"/>
                <a:cs typeface="+mn-cs"/>
              </a:rPr>
              <a:t>🔹</a:t>
            </a:r>
            <a:r>
              <a:rPr kumimoji="1" lang="en-US" altLang="ja-JP" sz="1600" b="1" i="0" u="none" strike="noStrike" kern="1200" cap="none" spc="0" normalizeH="0" baseline="0" noProof="0" dirty="0">
                <a:ln>
                  <a:noFill/>
                </a:ln>
                <a:solidFill>
                  <a:srgbClr val="000000"/>
                </a:solidFill>
                <a:effectLst/>
                <a:uLnTx/>
                <a:uFillTx/>
                <a:latin typeface="ＭＳ Ｐゴシック"/>
                <a:ea typeface="ＭＳ Ｐゴシック"/>
                <a:cs typeface="+mn-cs"/>
              </a:rPr>
              <a:t>Word</a:t>
            </a:r>
          </a:p>
          <a:p>
            <a:pPr marL="0" marR="0" lvl="0" indent="0" algn="dist" defTabSz="914400" rtl="0" eaLnBrk="1" fontAlgn="base" latinLnBrk="0" hangingPunct="1">
              <a:lnSpc>
                <a:spcPct val="100000"/>
              </a:lnSpc>
              <a:spcBef>
                <a:spcPct val="0"/>
              </a:spcBef>
              <a:spcAft>
                <a:spcPct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ＭＳ Ｐゴシック"/>
                <a:ea typeface="ＭＳ Ｐゴシック"/>
                <a:cs typeface="+mn-cs"/>
              </a:rPr>
              <a:t>🔹</a:t>
            </a:r>
            <a:r>
              <a:rPr kumimoji="1" lang="en-US" altLang="ja-JP" sz="1600" b="1" i="0" u="none" strike="noStrike" kern="1200" cap="none" spc="0" normalizeH="0" baseline="0" noProof="0" dirty="0">
                <a:ln>
                  <a:noFill/>
                </a:ln>
                <a:solidFill>
                  <a:srgbClr val="000000"/>
                </a:solidFill>
                <a:effectLst/>
                <a:uLnTx/>
                <a:uFillTx/>
                <a:latin typeface="ＭＳ Ｐゴシック"/>
                <a:ea typeface="ＭＳ Ｐゴシック"/>
                <a:cs typeface="+mn-cs"/>
              </a:rPr>
              <a:t>Excel</a:t>
            </a:r>
          </a:p>
          <a:p>
            <a:pPr marL="0" marR="0" lvl="0" indent="0" algn="dist" defTabSz="914400" rtl="0" eaLnBrk="1" fontAlgn="base" latinLnBrk="0" hangingPunct="1">
              <a:lnSpc>
                <a:spcPct val="100000"/>
              </a:lnSpc>
              <a:spcBef>
                <a:spcPct val="0"/>
              </a:spcBef>
              <a:spcAft>
                <a:spcPct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ＭＳ Ｐゴシック"/>
                <a:ea typeface="ＭＳ Ｐゴシック"/>
                <a:cs typeface="+mn-cs"/>
              </a:rPr>
              <a:t>🔹</a:t>
            </a:r>
            <a:r>
              <a:rPr kumimoji="1" lang="en-US" altLang="ja-JP" sz="1600" b="1" i="0" u="none" strike="noStrike" kern="1200" cap="none" spc="0" normalizeH="0" baseline="0" noProof="0" dirty="0">
                <a:ln>
                  <a:noFill/>
                </a:ln>
                <a:solidFill>
                  <a:srgbClr val="000000"/>
                </a:solidFill>
                <a:effectLst/>
                <a:uLnTx/>
                <a:uFillTx/>
                <a:latin typeface="ＭＳ Ｐゴシック"/>
                <a:ea typeface="ＭＳ Ｐゴシック"/>
                <a:cs typeface="+mn-cs"/>
              </a:rPr>
              <a:t>PowerPoint</a:t>
            </a:r>
          </a:p>
          <a:p>
            <a:pPr marL="0" marR="0" lvl="0" indent="0" algn="dist" defTabSz="914400" rtl="0" eaLnBrk="1" fontAlgn="base" latinLnBrk="0" hangingPunct="1">
              <a:lnSpc>
                <a:spcPct val="100000"/>
              </a:lnSpc>
              <a:spcBef>
                <a:spcPct val="0"/>
              </a:spcBef>
              <a:spcAft>
                <a:spcPct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ＭＳ Ｐゴシック"/>
                <a:ea typeface="ＭＳ Ｐゴシック"/>
                <a:cs typeface="+mn-cs"/>
              </a:rPr>
              <a:t>🔹</a:t>
            </a:r>
            <a:r>
              <a:rPr kumimoji="1" lang="en-US" altLang="ja-JP" sz="1600" b="1" i="0" u="none" strike="noStrike" kern="1200" cap="none" spc="0" normalizeH="0" baseline="0" noProof="0" dirty="0">
                <a:ln>
                  <a:noFill/>
                </a:ln>
                <a:solidFill>
                  <a:srgbClr val="000000"/>
                </a:solidFill>
                <a:effectLst/>
                <a:uLnTx/>
                <a:uFillTx/>
                <a:latin typeface="ＭＳ Ｐゴシック"/>
                <a:ea typeface="ＭＳ Ｐゴシック"/>
                <a:cs typeface="+mn-cs"/>
              </a:rPr>
              <a:t>eclipse</a:t>
            </a:r>
            <a:endParaRPr kumimoji="1" lang="ja-JP" altLang="ja-JP" sz="1600" b="1" i="0" u="none" strike="noStrike" kern="1200" cap="none" spc="0" normalizeH="0" baseline="0" noProof="0" dirty="0">
              <a:ln>
                <a:noFill/>
              </a:ln>
              <a:solidFill>
                <a:srgbClr val="000000"/>
              </a:solidFill>
              <a:effectLst/>
              <a:uLnTx/>
              <a:uFillTx/>
              <a:latin typeface="ＭＳ Ｐゴシック"/>
              <a:ea typeface="ＭＳ Ｐゴシック"/>
              <a:cs typeface="+mn-cs"/>
            </a:endParaRPr>
          </a:p>
        </p:txBody>
      </p:sp>
      <p:grpSp>
        <p:nvGrpSpPr>
          <p:cNvPr id="12" name="グループ化 11">
            <a:extLst>
              <a:ext uri="{FF2B5EF4-FFF2-40B4-BE49-F238E27FC236}">
                <a16:creationId xmlns:a16="http://schemas.microsoft.com/office/drawing/2014/main" id="{0ABA5858-C440-4FC9-9430-A739A09D55E3}"/>
              </a:ext>
            </a:extLst>
          </p:cNvPr>
          <p:cNvGrpSpPr/>
          <p:nvPr/>
        </p:nvGrpSpPr>
        <p:grpSpPr>
          <a:xfrm>
            <a:off x="6444208" y="1096625"/>
            <a:ext cx="2243928" cy="1238647"/>
            <a:chOff x="6081548" y="3724281"/>
            <a:chExt cx="2883043" cy="1591438"/>
          </a:xfrm>
          <a:solidFill>
            <a:srgbClr val="D2E0DA"/>
          </a:solidFill>
        </p:grpSpPr>
        <p:pic>
          <p:nvPicPr>
            <p:cNvPr id="14" name="図 13">
              <a:extLst>
                <a:ext uri="{FF2B5EF4-FFF2-40B4-BE49-F238E27FC236}">
                  <a16:creationId xmlns:a16="http://schemas.microsoft.com/office/drawing/2014/main" id="{7C998E12-AE40-49C8-8B5B-4133C59852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8939" y="3724281"/>
              <a:ext cx="825269" cy="849259"/>
            </a:xfrm>
            <a:prstGeom prst="rect">
              <a:avLst/>
            </a:prstGeom>
            <a:grpFill/>
            <a:ln w="38100">
              <a:solidFill>
                <a:srgbClr val="FF0000"/>
              </a:solidFill>
            </a:ln>
          </p:spPr>
        </p:pic>
        <p:pic>
          <p:nvPicPr>
            <p:cNvPr id="15" name="図 14">
              <a:extLst>
                <a:ext uri="{FF2B5EF4-FFF2-40B4-BE49-F238E27FC236}">
                  <a16:creationId xmlns:a16="http://schemas.microsoft.com/office/drawing/2014/main" id="{658F13A5-DF67-4EE5-A136-57FCD41E68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1548" y="4498159"/>
              <a:ext cx="794466" cy="817560"/>
            </a:xfrm>
            <a:prstGeom prst="rect">
              <a:avLst/>
            </a:prstGeom>
            <a:grpFill/>
            <a:ln w="38100">
              <a:solidFill>
                <a:srgbClr val="FF0000"/>
              </a:solidFill>
            </a:ln>
          </p:spPr>
        </p:pic>
        <p:pic>
          <p:nvPicPr>
            <p:cNvPr id="16" name="図 15">
              <a:extLst>
                <a:ext uri="{FF2B5EF4-FFF2-40B4-BE49-F238E27FC236}">
                  <a16:creationId xmlns:a16="http://schemas.microsoft.com/office/drawing/2014/main" id="{A6BFCC98-8B68-490D-827D-4ABEFD1E235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86526" y="4488732"/>
              <a:ext cx="1078065" cy="755992"/>
            </a:xfrm>
            <a:prstGeom prst="rect">
              <a:avLst/>
            </a:prstGeom>
            <a:grpFill/>
            <a:ln w="38100">
              <a:solidFill>
                <a:srgbClr val="FF0000"/>
              </a:solidFill>
            </a:ln>
          </p:spPr>
        </p:pic>
        <p:cxnSp>
          <p:nvCxnSpPr>
            <p:cNvPr id="17" name="直線矢印コネクタ 16">
              <a:extLst>
                <a:ext uri="{FF2B5EF4-FFF2-40B4-BE49-F238E27FC236}">
                  <a16:creationId xmlns:a16="http://schemas.microsoft.com/office/drawing/2014/main" id="{066F32E7-23E9-42C7-AB7C-51C63747CF84}"/>
                </a:ext>
              </a:extLst>
            </p:cNvPr>
            <p:cNvCxnSpPr/>
            <p:nvPr/>
          </p:nvCxnSpPr>
          <p:spPr>
            <a:xfrm flipH="1">
              <a:off x="6516856" y="4105905"/>
              <a:ext cx="418441" cy="416104"/>
            </a:xfrm>
            <a:prstGeom prst="straightConnector1">
              <a:avLst/>
            </a:prstGeom>
            <a:grpFill/>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1D0325A3-4466-4D39-87AA-D72F690890AE}"/>
                </a:ext>
              </a:extLst>
            </p:cNvPr>
            <p:cNvCxnSpPr/>
            <p:nvPr/>
          </p:nvCxnSpPr>
          <p:spPr>
            <a:xfrm>
              <a:off x="7784208" y="4057623"/>
              <a:ext cx="494182" cy="396289"/>
            </a:xfrm>
            <a:prstGeom prst="straightConnector1">
              <a:avLst/>
            </a:prstGeom>
            <a:grpFill/>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28454605-9910-4364-8A26-BC96A24423B3}"/>
                </a:ext>
              </a:extLst>
            </p:cNvPr>
            <p:cNvCxnSpPr/>
            <p:nvPr/>
          </p:nvCxnSpPr>
          <p:spPr>
            <a:xfrm flipV="1">
              <a:off x="6977152" y="4879772"/>
              <a:ext cx="807056" cy="22124"/>
            </a:xfrm>
            <a:prstGeom prst="straightConnector1">
              <a:avLst/>
            </a:prstGeom>
            <a:grpFill/>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1" name="フッター プレースホルダー 1">
            <a:extLst>
              <a:ext uri="{FF2B5EF4-FFF2-40B4-BE49-F238E27FC236}">
                <a16:creationId xmlns:a16="http://schemas.microsoft.com/office/drawing/2014/main" id="{87F3B387-B78F-426C-966B-03C06EBD0D1B}"/>
              </a:ext>
            </a:extLst>
          </p:cNvPr>
          <p:cNvSpPr txBox="1">
            <a:spLocks/>
          </p:cNvSpPr>
          <p:nvPr/>
        </p:nvSpPr>
        <p:spPr bwMode="auto">
          <a:xfrm>
            <a:off x="8318229" y="6562567"/>
            <a:ext cx="825771" cy="28271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ja-JP"/>
            </a:defPPr>
            <a:lvl1pPr algn="ctr" rtl="0" fontAlgn="base">
              <a:spcBef>
                <a:spcPct val="0"/>
              </a:spcBef>
              <a:spcAft>
                <a:spcPct val="0"/>
              </a:spcAft>
              <a:defRPr kumimoji="0" sz="1200" b="0" kern="1200">
                <a:solidFill>
                  <a:schemeClr val="tx1"/>
                </a:solidFill>
                <a:latin typeface="Arial" charset="0"/>
                <a:ea typeface="ＭＳ Ｐゴシック" pitchFamily="50" charset="-128"/>
                <a:cs typeface="+mn-cs"/>
              </a:defRPr>
            </a:lvl1pPr>
            <a:lvl2pPr marL="457200" algn="ctr" rtl="0" fontAlgn="base">
              <a:spcBef>
                <a:spcPct val="0"/>
              </a:spcBef>
              <a:spcAft>
                <a:spcPct val="0"/>
              </a:spcAft>
              <a:defRPr kumimoji="1" sz="1200" b="1" kern="1200">
                <a:solidFill>
                  <a:schemeClr val="tx1"/>
                </a:solidFill>
                <a:latin typeface="Arial" charset="0"/>
                <a:ea typeface="ＭＳ Ｐゴシック" pitchFamily="50" charset="-128"/>
                <a:cs typeface="+mn-cs"/>
              </a:defRPr>
            </a:lvl2pPr>
            <a:lvl3pPr marL="914400" algn="ctr" rtl="0" fontAlgn="base">
              <a:spcBef>
                <a:spcPct val="0"/>
              </a:spcBef>
              <a:spcAft>
                <a:spcPct val="0"/>
              </a:spcAft>
              <a:defRPr kumimoji="1" sz="1200" b="1" kern="1200">
                <a:solidFill>
                  <a:schemeClr val="tx1"/>
                </a:solidFill>
                <a:latin typeface="Arial" charset="0"/>
                <a:ea typeface="ＭＳ Ｐゴシック" pitchFamily="50" charset="-128"/>
                <a:cs typeface="+mn-cs"/>
              </a:defRPr>
            </a:lvl3pPr>
            <a:lvl4pPr marL="1371600" algn="ctr" rtl="0" fontAlgn="base">
              <a:spcBef>
                <a:spcPct val="0"/>
              </a:spcBef>
              <a:spcAft>
                <a:spcPct val="0"/>
              </a:spcAft>
              <a:defRPr kumimoji="1" sz="1200" b="1" kern="1200">
                <a:solidFill>
                  <a:schemeClr val="tx1"/>
                </a:solidFill>
                <a:latin typeface="Arial" charset="0"/>
                <a:ea typeface="ＭＳ Ｐゴシック" pitchFamily="50" charset="-128"/>
                <a:cs typeface="+mn-cs"/>
              </a:defRPr>
            </a:lvl4pPr>
            <a:lvl5pPr marL="1828800" algn="ctr" rtl="0" fontAlgn="base">
              <a:spcBef>
                <a:spcPct val="0"/>
              </a:spcBef>
              <a:spcAft>
                <a:spcPct val="0"/>
              </a:spcAft>
              <a:defRPr kumimoji="1" sz="1200" b="1"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b="1"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b="1"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b="1"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b="1" kern="1200">
                <a:solidFill>
                  <a:schemeClr val="tx1"/>
                </a:solidFill>
                <a:latin typeface="Arial" charset="0"/>
                <a:ea typeface="ＭＳ Ｐゴシック" pitchFamily="50"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1400" b="1" i="0" u="none" strike="noStrike" kern="1200" cap="none" spc="0" normalizeH="0" baseline="0" noProof="0" dirty="0">
                <a:ln>
                  <a:noFill/>
                </a:ln>
                <a:solidFill>
                  <a:srgbClr val="CACAFF">
                    <a:lumMod val="50000"/>
                  </a:srgbClr>
                </a:solidFill>
                <a:effectLst/>
                <a:uLnTx/>
                <a:uFillTx/>
                <a:latin typeface="ＭＳ Ｐゴシック"/>
                <a:ea typeface="ＭＳ Ｐゴシック"/>
                <a:cs typeface="+mn-cs"/>
              </a:rPr>
              <a:t>[</a:t>
            </a:r>
            <a:r>
              <a:rPr lang="en-US" altLang="ja-JP" sz="1400" b="1" dirty="0">
                <a:solidFill>
                  <a:srgbClr val="CACAFF">
                    <a:lumMod val="50000"/>
                  </a:srgbClr>
                </a:solidFill>
                <a:latin typeface="ＭＳ Ｐゴシック"/>
                <a:ea typeface="ＭＳ Ｐゴシック"/>
              </a:rPr>
              <a:t>05</a:t>
            </a:r>
            <a:r>
              <a:rPr kumimoji="0" lang="en-US" altLang="ja-JP" sz="1400" b="1" i="0" u="none" strike="noStrike" kern="1200" cap="none" spc="0" normalizeH="0" baseline="0" noProof="0" dirty="0">
                <a:ln>
                  <a:noFill/>
                </a:ln>
                <a:solidFill>
                  <a:srgbClr val="CACAFF">
                    <a:lumMod val="50000"/>
                  </a:srgbClr>
                </a:solidFill>
                <a:effectLst/>
                <a:uLnTx/>
                <a:uFillTx/>
                <a:latin typeface="ＭＳ Ｐゴシック"/>
                <a:ea typeface="ＭＳ Ｐゴシック"/>
                <a:cs typeface="+mn-cs"/>
              </a:rPr>
              <a:t>/13]</a:t>
            </a:r>
          </a:p>
        </p:txBody>
      </p:sp>
    </p:spTree>
    <p:extLst>
      <p:ext uri="{BB962C8B-B14F-4D97-AF65-F5344CB8AC3E}">
        <p14:creationId xmlns:p14="http://schemas.microsoft.com/office/powerpoint/2010/main" val="138817941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C1989C8B-1A39-428A-A339-BF4B5B98AA3E}"/>
              </a:ext>
            </a:extLst>
          </p:cNvPr>
          <p:cNvSpPr>
            <a:spLocks noGrp="1" noChangeArrowheads="1"/>
          </p:cNvSpPr>
          <p:nvPr>
            <p:ph idx="1"/>
          </p:nvPr>
        </p:nvSpPr>
        <p:spPr>
          <a:xfrm>
            <a:off x="144077" y="902138"/>
            <a:ext cx="8720760" cy="3912563"/>
          </a:xfrm>
          <a:ln w="19050">
            <a:solidFill>
              <a:schemeClr val="tx1"/>
            </a:solidFill>
            <a:miter lim="800000"/>
            <a:headEnd/>
            <a:tailEnd/>
          </a:ln>
        </p:spPr>
        <p:txBody>
          <a:bodyPr/>
          <a:lstStyle/>
          <a:p>
            <a:pPr algn="l" eaLnBrk="1" hangingPunct="1">
              <a:buFont typeface="Wingdings" pitchFamily="2" charset="2"/>
              <a:buNone/>
            </a:pPr>
            <a:r>
              <a:rPr lang="ja-JP" altLang="en-US" sz="1400" b="1" dirty="0">
                <a:latin typeface="メイリオ" panose="020B0604030504040204" pitchFamily="50" charset="-128"/>
                <a:ea typeface="メイリオ" panose="020B0604030504040204" pitchFamily="50" charset="-128"/>
              </a:rPr>
              <a:t>◆</a:t>
            </a:r>
            <a:r>
              <a:rPr lang="en-US" altLang="ja-JP" sz="1400" b="1" dirty="0">
                <a:latin typeface="+mn-ea"/>
                <a:ea typeface="+mn-ea"/>
              </a:rPr>
              <a:t>CT</a:t>
            </a:r>
            <a:r>
              <a:rPr lang="ja-JP" altLang="en-US" sz="1400" b="1" dirty="0">
                <a:latin typeface="+mn-ea"/>
                <a:ea typeface="+mn-ea"/>
              </a:rPr>
              <a:t>部品製造に伴う、組み立て。</a:t>
            </a:r>
            <a:endParaRPr lang="en-US" altLang="ja-JP" sz="1400" b="1" dirty="0">
              <a:latin typeface="+mn-ea"/>
              <a:ea typeface="+mn-ea"/>
            </a:endParaRPr>
          </a:p>
          <a:p>
            <a:pPr algn="l" eaLnBrk="1" hangingPunct="1">
              <a:buFont typeface="Wingdings" pitchFamily="2" charset="2"/>
              <a:buNone/>
            </a:pPr>
            <a:r>
              <a:rPr lang="ja-JP" altLang="en-US" sz="1400" b="1" dirty="0">
                <a:latin typeface="+mn-ea"/>
              </a:rPr>
              <a:t>◆製造◆データ入力（エクセル）</a:t>
            </a:r>
            <a:endParaRPr lang="en-US" altLang="ja-JP" sz="1400" b="1" dirty="0">
              <a:latin typeface="+mn-ea"/>
            </a:endParaRPr>
          </a:p>
          <a:p>
            <a:pPr eaLnBrk="1" hangingPunct="1">
              <a:buNone/>
            </a:pPr>
            <a:r>
              <a:rPr lang="ja-JP" altLang="en-US" sz="1400" b="1" dirty="0">
                <a:latin typeface="+mn-ea"/>
              </a:rPr>
              <a:t>◆</a:t>
            </a:r>
            <a:r>
              <a:rPr lang="en-US" altLang="ja-JP" sz="1400" b="1" dirty="0">
                <a:latin typeface="+mn-ea"/>
              </a:rPr>
              <a:t>CT</a:t>
            </a:r>
            <a:r>
              <a:rPr lang="ja-JP" altLang="en-US" sz="1400" b="1" dirty="0">
                <a:latin typeface="+mn-ea"/>
              </a:rPr>
              <a:t>部品治具の組み立て（ブラケット取り付け）</a:t>
            </a:r>
            <a:endParaRPr lang="en-US" altLang="ja-JP" sz="1400" b="1" dirty="0">
              <a:latin typeface="+mn-ea"/>
            </a:endParaRPr>
          </a:p>
          <a:p>
            <a:pPr eaLnBrk="1" hangingPunct="1">
              <a:buNone/>
            </a:pPr>
            <a:r>
              <a:rPr lang="ja-JP" altLang="en-US" sz="1400" b="1" dirty="0">
                <a:latin typeface="+mn-ea"/>
              </a:rPr>
              <a:t>◆</a:t>
            </a:r>
            <a:r>
              <a:rPr lang="en-US" altLang="ja-JP" sz="1400" b="1" dirty="0">
                <a:latin typeface="+mn-ea"/>
              </a:rPr>
              <a:t>UV</a:t>
            </a:r>
            <a:r>
              <a:rPr lang="ja-JP" altLang="en-US" sz="1400" b="1" dirty="0">
                <a:latin typeface="+mn-ea"/>
              </a:rPr>
              <a:t>接着（</a:t>
            </a:r>
            <a:r>
              <a:rPr lang="en-US" altLang="ja-JP" sz="1400" b="1" dirty="0">
                <a:latin typeface="+mn-ea"/>
              </a:rPr>
              <a:t>GLUE OD</a:t>
            </a:r>
            <a:r>
              <a:rPr lang="ja-JP" altLang="en-US" sz="1400" b="1" dirty="0">
                <a:latin typeface="+mn-ea"/>
              </a:rPr>
              <a:t>作業</a:t>
            </a:r>
            <a:r>
              <a:rPr lang="en-US" altLang="ja-JP" sz="1400" b="1" dirty="0">
                <a:latin typeface="+mn-ea"/>
              </a:rPr>
              <a:t>)</a:t>
            </a:r>
          </a:p>
          <a:p>
            <a:pPr algn="l" eaLnBrk="1" hangingPunct="1">
              <a:buFont typeface="Wingdings" pitchFamily="2" charset="2"/>
              <a:buNone/>
            </a:pPr>
            <a:endParaRPr lang="en-US" altLang="ja-JP" sz="1400" b="1" dirty="0">
              <a:latin typeface="+mn-ea"/>
            </a:endParaRPr>
          </a:p>
          <a:p>
            <a:pPr eaLnBrk="1" hangingPunct="1">
              <a:buFont typeface="Wingdings" pitchFamily="2" charset="2"/>
              <a:buNone/>
            </a:pPr>
            <a:r>
              <a:rPr lang="ja-JP" altLang="en-US" sz="1400" b="1" dirty="0">
                <a:latin typeface="メイリオ" panose="020B0604030504040204" pitchFamily="50" charset="-128"/>
                <a:ea typeface="メイリオ" panose="020B0604030504040204" pitchFamily="50" charset="-128"/>
              </a:rPr>
              <a:t>　　　　　　　　　　　　　　　　　　　　　　　　　</a:t>
            </a:r>
            <a:endParaRPr lang="en-US" altLang="ja-JP" sz="1400" b="1" dirty="0">
              <a:latin typeface="メイリオ" panose="020B0604030504040204" pitchFamily="50" charset="-128"/>
              <a:ea typeface="メイリオ" panose="020B0604030504040204" pitchFamily="50" charset="-128"/>
            </a:endParaRPr>
          </a:p>
        </p:txBody>
      </p:sp>
      <p:sp>
        <p:nvSpPr>
          <p:cNvPr id="10" name="Rectangle 8">
            <a:extLst>
              <a:ext uri="{FF2B5EF4-FFF2-40B4-BE49-F238E27FC236}">
                <a16:creationId xmlns:a16="http://schemas.microsoft.com/office/drawing/2014/main" id="{73CC2446-DA40-44F6-8BA9-3BB71894F7A3}"/>
              </a:ext>
            </a:extLst>
          </p:cNvPr>
          <p:cNvSpPr>
            <a:spLocks noChangeArrowheads="1"/>
          </p:cNvSpPr>
          <p:nvPr/>
        </p:nvSpPr>
        <p:spPr bwMode="auto">
          <a:xfrm>
            <a:off x="161931" y="519971"/>
            <a:ext cx="1106896" cy="288925"/>
          </a:xfrm>
          <a:prstGeom prst="rect">
            <a:avLst/>
          </a:prstGeom>
          <a:solidFill>
            <a:srgbClr val="00B050"/>
          </a:solidFill>
          <a:ln w="19050" algn="ctr">
            <a:solidFill>
              <a:schemeClr val="tx1"/>
            </a:solidFill>
            <a:miter lim="800000"/>
            <a:headEnd/>
            <a:tailEnd/>
          </a:ln>
        </p:spPr>
        <p:txBody>
          <a:bodyPr wrap="none" anchor="ctr"/>
          <a:lstStyle>
            <a:lvl1pPr eaLnBrk="0" hangingPunct="0">
              <a:defRPr kumimoji="1" sz="1200" b="1">
                <a:solidFill>
                  <a:schemeClr val="tx1"/>
                </a:solidFill>
                <a:latin typeface="Arial" charset="0"/>
                <a:ea typeface="ＭＳ Ｐゴシック" pitchFamily="50" charset="-128"/>
              </a:defRPr>
            </a:lvl1pPr>
            <a:lvl2pPr marL="742950" indent="-285750" eaLnBrk="0" hangingPunct="0">
              <a:defRPr kumimoji="1" sz="1200" b="1">
                <a:solidFill>
                  <a:schemeClr val="tx1"/>
                </a:solidFill>
                <a:latin typeface="Arial" charset="0"/>
                <a:ea typeface="ＭＳ Ｐゴシック" pitchFamily="50" charset="-128"/>
              </a:defRPr>
            </a:lvl2pPr>
            <a:lvl3pPr marL="1143000" indent="-228600" eaLnBrk="0" hangingPunct="0">
              <a:defRPr kumimoji="1" sz="1200" b="1">
                <a:solidFill>
                  <a:schemeClr val="tx1"/>
                </a:solidFill>
                <a:latin typeface="Arial" charset="0"/>
                <a:ea typeface="ＭＳ Ｐゴシック" pitchFamily="50" charset="-128"/>
              </a:defRPr>
            </a:lvl3pPr>
            <a:lvl4pPr marL="1600200" indent="-228600" eaLnBrk="0" hangingPunct="0">
              <a:defRPr kumimoji="1" sz="1200" b="1">
                <a:solidFill>
                  <a:schemeClr val="tx1"/>
                </a:solidFill>
                <a:latin typeface="Arial" charset="0"/>
                <a:ea typeface="ＭＳ Ｐゴシック" pitchFamily="50" charset="-128"/>
              </a:defRPr>
            </a:lvl4pPr>
            <a:lvl5pPr marL="2057400" indent="-228600" eaLnBrk="0" hangingPunct="0">
              <a:defRPr kumimoji="1" sz="1200"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9pPr>
          </a:lstStyle>
          <a:p>
            <a:pPr algn="ctr" eaLnBrk="1" fontAlgn="base" hangingPunct="1">
              <a:spcBef>
                <a:spcPct val="0"/>
              </a:spcBef>
              <a:spcAft>
                <a:spcPct val="0"/>
              </a:spcAft>
            </a:pPr>
            <a:r>
              <a:rPr lang="ja-JP" altLang="en-US" sz="1600" dirty="0">
                <a:solidFill>
                  <a:srgbClr val="000000"/>
                </a:solidFill>
                <a:latin typeface="+mj-ea"/>
                <a:ea typeface="+mj-ea"/>
              </a:rPr>
              <a:t>業務内容</a:t>
            </a:r>
          </a:p>
        </p:txBody>
      </p:sp>
      <p:sp>
        <p:nvSpPr>
          <p:cNvPr id="11" name="Rectangle 8">
            <a:extLst>
              <a:ext uri="{FF2B5EF4-FFF2-40B4-BE49-F238E27FC236}">
                <a16:creationId xmlns:a16="http://schemas.microsoft.com/office/drawing/2014/main" id="{6D5F45BE-C055-47B2-937E-E0C1F69577EF}"/>
              </a:ext>
            </a:extLst>
          </p:cNvPr>
          <p:cNvSpPr>
            <a:spLocks noChangeArrowheads="1"/>
          </p:cNvSpPr>
          <p:nvPr/>
        </p:nvSpPr>
        <p:spPr bwMode="auto">
          <a:xfrm>
            <a:off x="125469" y="4844136"/>
            <a:ext cx="1451371" cy="288925"/>
          </a:xfrm>
          <a:prstGeom prst="rect">
            <a:avLst/>
          </a:prstGeom>
          <a:solidFill>
            <a:srgbClr val="00B050"/>
          </a:solidFill>
          <a:ln w="19050" algn="ctr">
            <a:solidFill>
              <a:schemeClr val="tx1"/>
            </a:solidFill>
            <a:miter lim="800000"/>
            <a:headEnd/>
            <a:tailEnd/>
          </a:ln>
        </p:spPr>
        <p:txBody>
          <a:bodyPr wrap="none" anchor="ctr"/>
          <a:lstStyle>
            <a:lvl1pPr eaLnBrk="0" hangingPunct="0">
              <a:defRPr kumimoji="1" sz="1200" b="1">
                <a:solidFill>
                  <a:schemeClr val="tx1"/>
                </a:solidFill>
                <a:latin typeface="Arial" charset="0"/>
                <a:ea typeface="ＭＳ Ｐゴシック" pitchFamily="50" charset="-128"/>
              </a:defRPr>
            </a:lvl1pPr>
            <a:lvl2pPr marL="742950" indent="-285750" eaLnBrk="0" hangingPunct="0">
              <a:defRPr kumimoji="1" sz="1200" b="1">
                <a:solidFill>
                  <a:schemeClr val="tx1"/>
                </a:solidFill>
                <a:latin typeface="Arial" charset="0"/>
                <a:ea typeface="ＭＳ Ｐゴシック" pitchFamily="50" charset="-128"/>
              </a:defRPr>
            </a:lvl2pPr>
            <a:lvl3pPr marL="1143000" indent="-228600" eaLnBrk="0" hangingPunct="0">
              <a:defRPr kumimoji="1" sz="1200" b="1">
                <a:solidFill>
                  <a:schemeClr val="tx1"/>
                </a:solidFill>
                <a:latin typeface="Arial" charset="0"/>
                <a:ea typeface="ＭＳ Ｐゴシック" pitchFamily="50" charset="-128"/>
              </a:defRPr>
            </a:lvl3pPr>
            <a:lvl4pPr marL="1600200" indent="-228600" eaLnBrk="0" hangingPunct="0">
              <a:defRPr kumimoji="1" sz="1200" b="1">
                <a:solidFill>
                  <a:schemeClr val="tx1"/>
                </a:solidFill>
                <a:latin typeface="Arial" charset="0"/>
                <a:ea typeface="ＭＳ Ｐゴシック" pitchFamily="50" charset="-128"/>
              </a:defRPr>
            </a:lvl4pPr>
            <a:lvl5pPr marL="2057400" indent="-228600" eaLnBrk="0" hangingPunct="0">
              <a:defRPr kumimoji="1" sz="1200"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9pPr>
          </a:lstStyle>
          <a:p>
            <a:pPr algn="ctr" eaLnBrk="1" fontAlgn="base" hangingPunct="1">
              <a:spcBef>
                <a:spcPct val="0"/>
              </a:spcBef>
              <a:spcAft>
                <a:spcPct val="0"/>
              </a:spcAft>
            </a:pPr>
            <a:r>
              <a:rPr lang="ja-JP" altLang="en-US" sz="1600" dirty="0">
                <a:solidFill>
                  <a:srgbClr val="000000"/>
                </a:solidFill>
                <a:latin typeface="+mj-ea"/>
                <a:ea typeface="+mj-ea"/>
              </a:rPr>
              <a:t>得られたスキル</a:t>
            </a:r>
          </a:p>
        </p:txBody>
      </p:sp>
      <p:sp>
        <p:nvSpPr>
          <p:cNvPr id="12" name="テキスト ボックス 11">
            <a:extLst>
              <a:ext uri="{FF2B5EF4-FFF2-40B4-BE49-F238E27FC236}">
                <a16:creationId xmlns:a16="http://schemas.microsoft.com/office/drawing/2014/main" id="{68E777B8-0BB0-40CB-BF44-EECBAF921E97}"/>
              </a:ext>
            </a:extLst>
          </p:cNvPr>
          <p:cNvSpPr txBox="1"/>
          <p:nvPr/>
        </p:nvSpPr>
        <p:spPr>
          <a:xfrm>
            <a:off x="176383" y="5181194"/>
            <a:ext cx="4420575" cy="1012372"/>
          </a:xfrm>
          <a:prstGeom prst="rect">
            <a:avLst/>
          </a:prstGeom>
          <a:solidFill>
            <a:schemeClr val="bg1"/>
          </a:solidFill>
          <a:ln w="38100">
            <a:solidFill>
              <a:schemeClr val="tx1"/>
            </a:solidFill>
          </a:ln>
        </p:spPr>
        <p:txBody>
          <a:bodyPr wrap="square" rtlCol="0">
            <a:noAutofit/>
          </a:bodyPr>
          <a:lstStyle/>
          <a:p>
            <a:pPr algn="l" eaLnBrk="1" hangingPunct="1">
              <a:buFont typeface="Wingdings" pitchFamily="2" charset="2"/>
              <a:buNone/>
            </a:pPr>
            <a:r>
              <a:rPr lang="ja-JP" altLang="en-US" sz="1400" dirty="0">
                <a:latin typeface="+mn-ea"/>
              </a:rPr>
              <a:t>◆エクセルの機能を使うながらデータ入力</a:t>
            </a:r>
            <a:endParaRPr lang="en-US" altLang="ja-JP" sz="1400" dirty="0">
              <a:latin typeface="+mn-ea"/>
            </a:endParaRPr>
          </a:p>
          <a:p>
            <a:pPr algn="l" eaLnBrk="1" hangingPunct="1">
              <a:buFont typeface="Wingdings" pitchFamily="2" charset="2"/>
              <a:buNone/>
            </a:pPr>
            <a:r>
              <a:rPr lang="ja-JP" altLang="en-US" sz="1400" b="1" dirty="0">
                <a:latin typeface="+mn-ea"/>
                <a:ea typeface="メイリオ" panose="020B0604030504040204" pitchFamily="50" charset="-128"/>
              </a:rPr>
              <a:t>◆ライン作業の経験</a:t>
            </a:r>
            <a:endParaRPr lang="en-US" altLang="ja-JP" sz="1400" b="1" dirty="0">
              <a:latin typeface="+mn-ea"/>
              <a:ea typeface="メイリオ" panose="020B0604030504040204" pitchFamily="50" charset="-128"/>
            </a:endParaRPr>
          </a:p>
          <a:p>
            <a:pPr algn="l" eaLnBrk="1" hangingPunct="1">
              <a:buFont typeface="Wingdings" pitchFamily="2" charset="2"/>
              <a:buNone/>
            </a:pPr>
            <a:r>
              <a:rPr lang="ja-JP" altLang="en-US" sz="1400" dirty="0">
                <a:latin typeface="+mn-ea"/>
                <a:ea typeface="メイリオ" panose="020B0604030504040204" pitchFamily="50" charset="-128"/>
              </a:rPr>
              <a:t>◆組み立ての作業する時の注意点の理解</a:t>
            </a:r>
            <a:r>
              <a:rPr lang="ja-JP" altLang="en-US" sz="1200" b="1" dirty="0">
                <a:latin typeface="メイリオ" panose="020B0604030504040204" pitchFamily="50" charset="-128"/>
                <a:ea typeface="メイリオ" panose="020B0604030504040204" pitchFamily="50" charset="-128"/>
              </a:rPr>
              <a:t>　　　　　　　　　　　</a:t>
            </a:r>
            <a:endParaRPr lang="en-US" altLang="ja-JP" sz="1400" dirty="0">
              <a:latin typeface="+mn-ea"/>
              <a:ea typeface="+mn-ea"/>
            </a:endParaRPr>
          </a:p>
        </p:txBody>
      </p:sp>
      <p:sp>
        <p:nvSpPr>
          <p:cNvPr id="14" name="テキスト ボックス 13">
            <a:extLst>
              <a:ext uri="{FF2B5EF4-FFF2-40B4-BE49-F238E27FC236}">
                <a16:creationId xmlns:a16="http://schemas.microsoft.com/office/drawing/2014/main" id="{9463F8E9-127B-45AE-A716-1182E31AD637}"/>
              </a:ext>
            </a:extLst>
          </p:cNvPr>
          <p:cNvSpPr txBox="1"/>
          <p:nvPr/>
        </p:nvSpPr>
        <p:spPr>
          <a:xfrm>
            <a:off x="392602" y="4287264"/>
            <a:ext cx="1587110" cy="276999"/>
          </a:xfrm>
          <a:prstGeom prst="rect">
            <a:avLst/>
          </a:prstGeom>
          <a:solidFill>
            <a:srgbClr val="FFC000"/>
          </a:solid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Unit</a:t>
            </a:r>
            <a:r>
              <a:rPr kumimoji="1" lang="ja-JP" altLang="en-US" dirty="0">
                <a:latin typeface="メイリオ" panose="020B0604030504040204" pitchFamily="50" charset="-128"/>
                <a:ea typeface="メイリオ" panose="020B0604030504040204" pitchFamily="50" charset="-128"/>
              </a:rPr>
              <a:t>　</a:t>
            </a:r>
            <a:r>
              <a:rPr kumimoji="1" lang="en-US" altLang="ja-JP" dirty="0" err="1">
                <a:latin typeface="メイリオ" panose="020B0604030504040204" pitchFamily="50" charset="-128"/>
                <a:ea typeface="メイリオ" panose="020B0604030504040204" pitchFamily="50" charset="-128"/>
              </a:rPr>
              <a:t>Colimeter</a:t>
            </a:r>
            <a:endParaRPr kumimoji="1" lang="ja-JP" altLang="en-US" dirty="0">
              <a:latin typeface="メイリオ" panose="020B0604030504040204" pitchFamily="50" charset="-128"/>
              <a:ea typeface="メイリオ" panose="020B0604030504040204" pitchFamily="50" charset="-128"/>
            </a:endParaRPr>
          </a:p>
        </p:txBody>
      </p:sp>
      <p:sp>
        <p:nvSpPr>
          <p:cNvPr id="15" name="矢印: 右 14">
            <a:extLst>
              <a:ext uri="{FF2B5EF4-FFF2-40B4-BE49-F238E27FC236}">
                <a16:creationId xmlns:a16="http://schemas.microsoft.com/office/drawing/2014/main" id="{701FA966-0CE3-49C7-B7B3-7381243E3781}"/>
              </a:ext>
            </a:extLst>
          </p:cNvPr>
          <p:cNvSpPr/>
          <p:nvPr/>
        </p:nvSpPr>
        <p:spPr bwMode="auto">
          <a:xfrm>
            <a:off x="1979712" y="2974062"/>
            <a:ext cx="450326" cy="408584"/>
          </a:xfrm>
          <a:prstGeom prst="rightArrow">
            <a:avLst/>
          </a:prstGeom>
          <a:solidFill>
            <a:srgbClr val="00B0F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1" i="0" u="none" strike="noStrike" cap="none" normalizeH="0" baseline="0">
              <a:ln>
                <a:noFill/>
              </a:ln>
              <a:solidFill>
                <a:schemeClr val="tx1"/>
              </a:solidFill>
              <a:effectLst/>
              <a:latin typeface="メイリオ" panose="020B0604030504040204" pitchFamily="50" charset="-128"/>
              <a:ea typeface="メイリオ" panose="020B0604030504040204" pitchFamily="50" charset="-128"/>
            </a:endParaRPr>
          </a:p>
        </p:txBody>
      </p:sp>
      <p:sp>
        <p:nvSpPr>
          <p:cNvPr id="20" name="矢印: 右 19">
            <a:extLst>
              <a:ext uri="{FF2B5EF4-FFF2-40B4-BE49-F238E27FC236}">
                <a16:creationId xmlns:a16="http://schemas.microsoft.com/office/drawing/2014/main" id="{1ECDB65E-B96F-4F2B-A617-111316C0DDD7}"/>
              </a:ext>
            </a:extLst>
          </p:cNvPr>
          <p:cNvSpPr/>
          <p:nvPr/>
        </p:nvSpPr>
        <p:spPr bwMode="auto">
          <a:xfrm>
            <a:off x="3975875" y="2974062"/>
            <a:ext cx="450326" cy="408584"/>
          </a:xfrm>
          <a:prstGeom prst="rightArrow">
            <a:avLst/>
          </a:prstGeom>
          <a:solidFill>
            <a:srgbClr val="00B0F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1" i="0" u="none" strike="noStrike" cap="none" normalizeH="0" baseline="0">
              <a:ln>
                <a:noFill/>
              </a:ln>
              <a:solidFill>
                <a:schemeClr val="tx1"/>
              </a:solidFill>
              <a:effectLst/>
              <a:latin typeface="メイリオ" panose="020B0604030504040204" pitchFamily="50" charset="-128"/>
              <a:ea typeface="メイリオ" panose="020B0604030504040204" pitchFamily="50" charset="-128"/>
            </a:endParaRPr>
          </a:p>
        </p:txBody>
      </p:sp>
      <p:sp>
        <p:nvSpPr>
          <p:cNvPr id="21" name="矢印: 右 20">
            <a:extLst>
              <a:ext uri="{FF2B5EF4-FFF2-40B4-BE49-F238E27FC236}">
                <a16:creationId xmlns:a16="http://schemas.microsoft.com/office/drawing/2014/main" id="{5BF0BB4A-9A7F-4503-959C-F0BC9B4F086C}"/>
              </a:ext>
            </a:extLst>
          </p:cNvPr>
          <p:cNvSpPr/>
          <p:nvPr/>
        </p:nvSpPr>
        <p:spPr bwMode="auto">
          <a:xfrm>
            <a:off x="6389926" y="2974062"/>
            <a:ext cx="450326" cy="408584"/>
          </a:xfrm>
          <a:prstGeom prst="rightArrow">
            <a:avLst/>
          </a:prstGeom>
          <a:solidFill>
            <a:srgbClr val="00B0F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1" i="0" u="none" strike="noStrike" cap="none" normalizeH="0" baseline="0">
              <a:ln>
                <a:noFill/>
              </a:ln>
              <a:solidFill>
                <a:schemeClr val="tx1"/>
              </a:solidFill>
              <a:effectLst/>
              <a:latin typeface="メイリオ" panose="020B0604030504040204" pitchFamily="50" charset="-128"/>
              <a:ea typeface="メイリオ" panose="020B0604030504040204" pitchFamily="50" charset="-128"/>
            </a:endParaRPr>
          </a:p>
        </p:txBody>
      </p:sp>
      <p:sp>
        <p:nvSpPr>
          <p:cNvPr id="24" name="テキスト ボックス 23">
            <a:extLst>
              <a:ext uri="{FF2B5EF4-FFF2-40B4-BE49-F238E27FC236}">
                <a16:creationId xmlns:a16="http://schemas.microsoft.com/office/drawing/2014/main" id="{AA3911EC-E862-4E57-BCAF-E139CD049CE6}"/>
              </a:ext>
            </a:extLst>
          </p:cNvPr>
          <p:cNvSpPr txBox="1"/>
          <p:nvPr/>
        </p:nvSpPr>
        <p:spPr>
          <a:xfrm>
            <a:off x="2661171" y="4263441"/>
            <a:ext cx="1324895" cy="276999"/>
          </a:xfrm>
          <a:prstGeom prst="rect">
            <a:avLst/>
          </a:prstGeom>
          <a:solidFill>
            <a:srgbClr val="FFC000"/>
          </a:solid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BRKT</a:t>
            </a:r>
            <a:r>
              <a:rPr kumimoji="1" lang="ja-JP" altLang="en-US" dirty="0">
                <a:latin typeface="メイリオ" panose="020B0604030504040204" pitchFamily="50" charset="-128"/>
                <a:ea typeface="メイリオ" panose="020B0604030504040204" pitchFamily="50" charset="-128"/>
              </a:rPr>
              <a:t>取り付け</a:t>
            </a:r>
          </a:p>
        </p:txBody>
      </p:sp>
      <p:sp>
        <p:nvSpPr>
          <p:cNvPr id="25" name="テキスト ボックス 24">
            <a:extLst>
              <a:ext uri="{FF2B5EF4-FFF2-40B4-BE49-F238E27FC236}">
                <a16:creationId xmlns:a16="http://schemas.microsoft.com/office/drawing/2014/main" id="{ADBF2841-A532-4163-A998-C0991D5B6C89}"/>
              </a:ext>
            </a:extLst>
          </p:cNvPr>
          <p:cNvSpPr txBox="1"/>
          <p:nvPr/>
        </p:nvSpPr>
        <p:spPr>
          <a:xfrm>
            <a:off x="4919078" y="4277922"/>
            <a:ext cx="1324895" cy="276999"/>
          </a:xfrm>
          <a:prstGeom prst="rect">
            <a:avLst/>
          </a:prstGeom>
          <a:solidFill>
            <a:srgbClr val="FFC000"/>
          </a:solid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PLATE</a:t>
            </a:r>
            <a:r>
              <a:rPr kumimoji="1" lang="ja-JP" altLang="en-US" dirty="0">
                <a:latin typeface="メイリオ" panose="020B0604030504040204" pitchFamily="50" charset="-128"/>
                <a:ea typeface="メイリオ" panose="020B0604030504040204" pitchFamily="50" charset="-128"/>
              </a:rPr>
              <a:t>挿入</a:t>
            </a:r>
          </a:p>
        </p:txBody>
      </p:sp>
      <p:sp>
        <p:nvSpPr>
          <p:cNvPr id="26" name="テキスト ボックス 25">
            <a:extLst>
              <a:ext uri="{FF2B5EF4-FFF2-40B4-BE49-F238E27FC236}">
                <a16:creationId xmlns:a16="http://schemas.microsoft.com/office/drawing/2014/main" id="{A38DCEB2-C971-4510-9CB9-CEC3D6B52BD5}"/>
              </a:ext>
            </a:extLst>
          </p:cNvPr>
          <p:cNvSpPr txBox="1"/>
          <p:nvPr/>
        </p:nvSpPr>
        <p:spPr>
          <a:xfrm>
            <a:off x="7274593" y="4287264"/>
            <a:ext cx="1324895" cy="276999"/>
          </a:xfrm>
          <a:prstGeom prst="rect">
            <a:avLst/>
          </a:prstGeom>
          <a:solidFill>
            <a:srgbClr val="FFC000"/>
          </a:solid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データ入力</a:t>
            </a:r>
          </a:p>
        </p:txBody>
      </p:sp>
      <p:sp>
        <p:nvSpPr>
          <p:cNvPr id="28" name="四角形: 角を丸くする 27">
            <a:extLst>
              <a:ext uri="{FF2B5EF4-FFF2-40B4-BE49-F238E27FC236}">
                <a16:creationId xmlns:a16="http://schemas.microsoft.com/office/drawing/2014/main" id="{93025D91-AEB5-65AF-6274-DE6DCC52C5D1}"/>
              </a:ext>
            </a:extLst>
          </p:cNvPr>
          <p:cNvSpPr/>
          <p:nvPr/>
        </p:nvSpPr>
        <p:spPr bwMode="auto">
          <a:xfrm>
            <a:off x="424226" y="2649354"/>
            <a:ext cx="1426765" cy="1461835"/>
          </a:xfrm>
          <a:prstGeom prst="roundRect">
            <a:avLst>
              <a:gd name="adj" fmla="val 21414"/>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1" i="0" u="none" strike="noStrike" cap="none" normalizeH="0" baseline="0">
              <a:ln>
                <a:noFill/>
              </a:ln>
              <a:solidFill>
                <a:schemeClr val="tx1"/>
              </a:solidFill>
              <a:effectLst/>
              <a:latin typeface="メイリオ" panose="020B0604030504040204" pitchFamily="50" charset="-128"/>
              <a:ea typeface="メイリオ" panose="020B0604030504040204" pitchFamily="50" charset="-128"/>
            </a:endParaRPr>
          </a:p>
        </p:txBody>
      </p:sp>
      <p:sp>
        <p:nvSpPr>
          <p:cNvPr id="31" name="Rectangle 8">
            <a:extLst>
              <a:ext uri="{FF2B5EF4-FFF2-40B4-BE49-F238E27FC236}">
                <a16:creationId xmlns:a16="http://schemas.microsoft.com/office/drawing/2014/main" id="{7593C9BE-E4A6-22F5-ED74-379996D484E6}"/>
              </a:ext>
            </a:extLst>
          </p:cNvPr>
          <p:cNvSpPr>
            <a:spLocks noChangeArrowheads="1"/>
          </p:cNvSpPr>
          <p:nvPr/>
        </p:nvSpPr>
        <p:spPr bwMode="auto">
          <a:xfrm>
            <a:off x="4596958" y="4902470"/>
            <a:ext cx="1451371" cy="288925"/>
          </a:xfrm>
          <a:prstGeom prst="rect">
            <a:avLst/>
          </a:prstGeom>
          <a:solidFill>
            <a:srgbClr val="00B050"/>
          </a:solidFill>
          <a:ln w="19050" algn="ctr">
            <a:solidFill>
              <a:schemeClr val="tx1"/>
            </a:solidFill>
            <a:miter lim="800000"/>
            <a:headEnd/>
            <a:tailEnd/>
          </a:ln>
        </p:spPr>
        <p:txBody>
          <a:bodyPr wrap="none" anchor="ctr"/>
          <a:lstStyle>
            <a:lvl1pPr eaLnBrk="0" hangingPunct="0">
              <a:defRPr kumimoji="1" sz="1200" b="1">
                <a:solidFill>
                  <a:schemeClr val="tx1"/>
                </a:solidFill>
                <a:latin typeface="Arial" charset="0"/>
                <a:ea typeface="ＭＳ Ｐゴシック" pitchFamily="50" charset="-128"/>
              </a:defRPr>
            </a:lvl1pPr>
            <a:lvl2pPr marL="742950" indent="-285750" eaLnBrk="0" hangingPunct="0">
              <a:defRPr kumimoji="1" sz="1200" b="1">
                <a:solidFill>
                  <a:schemeClr val="tx1"/>
                </a:solidFill>
                <a:latin typeface="Arial" charset="0"/>
                <a:ea typeface="ＭＳ Ｐゴシック" pitchFamily="50" charset="-128"/>
              </a:defRPr>
            </a:lvl2pPr>
            <a:lvl3pPr marL="1143000" indent="-228600" eaLnBrk="0" hangingPunct="0">
              <a:defRPr kumimoji="1" sz="1200" b="1">
                <a:solidFill>
                  <a:schemeClr val="tx1"/>
                </a:solidFill>
                <a:latin typeface="Arial" charset="0"/>
                <a:ea typeface="ＭＳ Ｐゴシック" pitchFamily="50" charset="-128"/>
              </a:defRPr>
            </a:lvl3pPr>
            <a:lvl4pPr marL="1600200" indent="-228600" eaLnBrk="0" hangingPunct="0">
              <a:defRPr kumimoji="1" sz="1200" b="1">
                <a:solidFill>
                  <a:schemeClr val="tx1"/>
                </a:solidFill>
                <a:latin typeface="Arial" charset="0"/>
                <a:ea typeface="ＭＳ Ｐゴシック" pitchFamily="50" charset="-128"/>
              </a:defRPr>
            </a:lvl4pPr>
            <a:lvl5pPr marL="2057400" indent="-228600" eaLnBrk="0" hangingPunct="0">
              <a:defRPr kumimoji="1" sz="1200"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9pPr>
          </a:lstStyle>
          <a:p>
            <a:pPr algn="ctr" eaLnBrk="1" fontAlgn="base" hangingPunct="1">
              <a:spcBef>
                <a:spcPct val="0"/>
              </a:spcBef>
              <a:spcAft>
                <a:spcPct val="0"/>
              </a:spcAft>
            </a:pPr>
            <a:r>
              <a:rPr lang="ja-JP" altLang="en-US" sz="1600" dirty="0">
                <a:solidFill>
                  <a:srgbClr val="000000"/>
                </a:solidFill>
                <a:latin typeface="+mj-ea"/>
                <a:ea typeface="+mj-ea"/>
              </a:rPr>
              <a:t>使用ツール</a:t>
            </a:r>
          </a:p>
        </p:txBody>
      </p:sp>
      <p:sp>
        <p:nvSpPr>
          <p:cNvPr id="32" name="テキスト ボックス 31">
            <a:extLst>
              <a:ext uri="{FF2B5EF4-FFF2-40B4-BE49-F238E27FC236}">
                <a16:creationId xmlns:a16="http://schemas.microsoft.com/office/drawing/2014/main" id="{C10D60BB-ED77-C097-FC5C-1E94167495C1}"/>
              </a:ext>
            </a:extLst>
          </p:cNvPr>
          <p:cNvSpPr txBox="1"/>
          <p:nvPr/>
        </p:nvSpPr>
        <p:spPr>
          <a:xfrm>
            <a:off x="4596958" y="5209229"/>
            <a:ext cx="4301348" cy="969862"/>
          </a:xfrm>
          <a:prstGeom prst="rect">
            <a:avLst/>
          </a:prstGeom>
          <a:solidFill>
            <a:schemeClr val="bg1"/>
          </a:solidFill>
          <a:ln w="38100">
            <a:solidFill>
              <a:schemeClr val="tx1"/>
            </a:solidFill>
          </a:ln>
        </p:spPr>
        <p:txBody>
          <a:bodyPr wrap="square" rtlCol="0">
            <a:noAutofit/>
          </a:bodyPr>
          <a:lstStyle/>
          <a:p>
            <a:pPr algn="l" eaLnBrk="1" hangingPunct="1">
              <a:buFont typeface="Wingdings" pitchFamily="2" charset="2"/>
              <a:buNone/>
            </a:pPr>
            <a:endParaRPr lang="en-US" altLang="ja-JP" sz="1400" dirty="0">
              <a:latin typeface="+mn-ea"/>
              <a:ea typeface="+mn-ea"/>
            </a:endParaRPr>
          </a:p>
        </p:txBody>
      </p:sp>
      <p:pic>
        <p:nvPicPr>
          <p:cNvPr id="36" name="図 35">
            <a:extLst>
              <a:ext uri="{FF2B5EF4-FFF2-40B4-BE49-F238E27FC236}">
                <a16:creationId xmlns:a16="http://schemas.microsoft.com/office/drawing/2014/main" id="{32C4A112-BBB1-6EAC-6843-84BA341C1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9935" y="5342574"/>
            <a:ext cx="604901" cy="638289"/>
          </a:xfrm>
          <a:prstGeom prst="rect">
            <a:avLst/>
          </a:prstGeom>
        </p:spPr>
      </p:pic>
      <p:pic>
        <p:nvPicPr>
          <p:cNvPr id="38" name="図 37">
            <a:extLst>
              <a:ext uri="{FF2B5EF4-FFF2-40B4-BE49-F238E27FC236}">
                <a16:creationId xmlns:a16="http://schemas.microsoft.com/office/drawing/2014/main" id="{DD7772C9-3B4D-6662-441F-F45DB376BB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10688" y="5290584"/>
            <a:ext cx="636163" cy="793591"/>
          </a:xfrm>
          <a:prstGeom prst="rect">
            <a:avLst/>
          </a:prstGeom>
        </p:spPr>
      </p:pic>
      <p:sp>
        <p:nvSpPr>
          <p:cNvPr id="51" name="四角形: 角を丸くする 50">
            <a:extLst>
              <a:ext uri="{FF2B5EF4-FFF2-40B4-BE49-F238E27FC236}">
                <a16:creationId xmlns:a16="http://schemas.microsoft.com/office/drawing/2014/main" id="{EDD47AD0-84DE-E6C1-2515-E0B339C92D85}"/>
              </a:ext>
            </a:extLst>
          </p:cNvPr>
          <p:cNvSpPr/>
          <p:nvPr/>
        </p:nvSpPr>
        <p:spPr bwMode="auto">
          <a:xfrm>
            <a:off x="6984268" y="2355228"/>
            <a:ext cx="1735506" cy="1870891"/>
          </a:xfrm>
          <a:prstGeom prst="round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1200" b="1" i="0" u="none" strike="noStrike" cap="none" normalizeH="0" baseline="0">
              <a:ln>
                <a:noFill/>
              </a:ln>
              <a:solidFill>
                <a:schemeClr val="tx1"/>
              </a:solidFill>
              <a:effectLst/>
              <a:latin typeface="Arial" charset="0"/>
              <a:ea typeface="ＭＳ Ｐゴシック" pitchFamily="50" charset="-128"/>
            </a:endParaRPr>
          </a:p>
        </p:txBody>
      </p:sp>
      <p:grpSp>
        <p:nvGrpSpPr>
          <p:cNvPr id="56" name="グループ化 55">
            <a:extLst>
              <a:ext uri="{FF2B5EF4-FFF2-40B4-BE49-F238E27FC236}">
                <a16:creationId xmlns:a16="http://schemas.microsoft.com/office/drawing/2014/main" id="{BEC1A09C-85B9-D026-5F86-92DF997A136C}"/>
              </a:ext>
            </a:extLst>
          </p:cNvPr>
          <p:cNvGrpSpPr/>
          <p:nvPr/>
        </p:nvGrpSpPr>
        <p:grpSpPr>
          <a:xfrm>
            <a:off x="161931" y="-92516"/>
            <a:ext cx="8702905" cy="4936652"/>
            <a:chOff x="124736" y="-63388"/>
            <a:chExt cx="8849316" cy="5089580"/>
          </a:xfrm>
        </p:grpSpPr>
        <p:sp>
          <p:nvSpPr>
            <p:cNvPr id="5" name="Rectangle 2">
              <a:extLst>
                <a:ext uri="{FF2B5EF4-FFF2-40B4-BE49-F238E27FC236}">
                  <a16:creationId xmlns:a16="http://schemas.microsoft.com/office/drawing/2014/main" id="{97ED0DA8-006F-45BC-936F-D57F39CDD7A3}"/>
                </a:ext>
              </a:extLst>
            </p:cNvPr>
            <p:cNvSpPr txBox="1">
              <a:spLocks noChangeArrowheads="1"/>
            </p:cNvSpPr>
            <p:nvPr/>
          </p:nvSpPr>
          <p:spPr bwMode="auto">
            <a:xfrm>
              <a:off x="647564" y="-63388"/>
              <a:ext cx="6876764" cy="61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ＭＳ Ｐゴシック" pitchFamily="50" charset="-128"/>
                </a:defRPr>
              </a:lvl2pPr>
              <a:lvl3pPr algn="l" rtl="0" eaLnBrk="0" fontAlgn="base" hangingPunct="0">
                <a:spcBef>
                  <a:spcPct val="0"/>
                </a:spcBef>
                <a:spcAft>
                  <a:spcPct val="0"/>
                </a:spcAft>
                <a:defRPr kumimoji="1" sz="4400">
                  <a:solidFill>
                    <a:schemeClr val="tx1"/>
                  </a:solidFill>
                  <a:latin typeface="Arial" charset="0"/>
                  <a:ea typeface="ＭＳ Ｐゴシック" pitchFamily="50" charset="-128"/>
                </a:defRPr>
              </a:lvl3pPr>
              <a:lvl4pPr algn="l" rtl="0" eaLnBrk="0" fontAlgn="base" hangingPunct="0">
                <a:spcBef>
                  <a:spcPct val="0"/>
                </a:spcBef>
                <a:spcAft>
                  <a:spcPct val="0"/>
                </a:spcAft>
                <a:defRPr kumimoji="1" sz="4400">
                  <a:solidFill>
                    <a:schemeClr val="tx1"/>
                  </a:solidFill>
                  <a:latin typeface="Arial" charset="0"/>
                  <a:ea typeface="ＭＳ Ｐゴシック" pitchFamily="50" charset="-128"/>
                </a:defRPr>
              </a:lvl4pPr>
              <a:lvl5pPr algn="l" rtl="0" eaLnBrk="0" fontAlgn="base" hangingPunct="0">
                <a:spcBef>
                  <a:spcPct val="0"/>
                </a:spcBef>
                <a:spcAft>
                  <a:spcPct val="0"/>
                </a:spcAft>
                <a:defRPr kumimoji="1" sz="4400">
                  <a:solidFill>
                    <a:schemeClr val="tx1"/>
                  </a:solidFill>
                  <a:latin typeface="Arial" charset="0"/>
                  <a:ea typeface="ＭＳ Ｐゴシック" pitchFamily="50" charset="-128"/>
                </a:defRPr>
              </a:lvl5pPr>
              <a:lvl6pPr marL="457200" algn="l" rtl="0" fontAlgn="base">
                <a:spcBef>
                  <a:spcPct val="0"/>
                </a:spcBef>
                <a:spcAft>
                  <a:spcPct val="0"/>
                </a:spcAft>
                <a:defRPr kumimoji="1" sz="4400">
                  <a:solidFill>
                    <a:schemeClr val="tx1"/>
                  </a:solidFill>
                  <a:latin typeface="Arial" charset="0"/>
                  <a:ea typeface="ＭＳ Ｐゴシック" pitchFamily="50" charset="-128"/>
                </a:defRPr>
              </a:lvl6pPr>
              <a:lvl7pPr marL="914400" algn="l" rtl="0" fontAlgn="base">
                <a:spcBef>
                  <a:spcPct val="0"/>
                </a:spcBef>
                <a:spcAft>
                  <a:spcPct val="0"/>
                </a:spcAft>
                <a:defRPr kumimoji="1" sz="4400">
                  <a:solidFill>
                    <a:schemeClr val="tx1"/>
                  </a:solidFill>
                  <a:latin typeface="Arial" charset="0"/>
                  <a:ea typeface="ＭＳ Ｐゴシック" pitchFamily="50" charset="-128"/>
                </a:defRPr>
              </a:lvl7pPr>
              <a:lvl8pPr marL="1371600" algn="l" rtl="0" fontAlgn="base">
                <a:spcBef>
                  <a:spcPct val="0"/>
                </a:spcBef>
                <a:spcAft>
                  <a:spcPct val="0"/>
                </a:spcAft>
                <a:defRPr kumimoji="1" sz="4400">
                  <a:solidFill>
                    <a:schemeClr val="tx1"/>
                  </a:solidFill>
                  <a:latin typeface="Arial" charset="0"/>
                  <a:ea typeface="ＭＳ Ｐゴシック" pitchFamily="50" charset="-128"/>
                </a:defRPr>
              </a:lvl8pPr>
              <a:lvl9pPr marL="1828800" algn="l" rtl="0" fontAlgn="base">
                <a:spcBef>
                  <a:spcPct val="0"/>
                </a:spcBef>
                <a:spcAft>
                  <a:spcPct val="0"/>
                </a:spcAft>
                <a:defRPr kumimoji="1" sz="4400">
                  <a:solidFill>
                    <a:schemeClr val="tx1"/>
                  </a:solidFill>
                  <a:latin typeface="Arial" charset="0"/>
                  <a:ea typeface="ＭＳ Ｐゴシック" pitchFamily="50" charset="-128"/>
                </a:defRPr>
              </a:lvl9pPr>
            </a:lstStyle>
            <a:p>
              <a:br>
                <a:rPr lang="en-US" altLang="ja-JP" sz="1600" b="1" kern="0" dirty="0">
                  <a:latin typeface="+mj-ea"/>
                </a:rPr>
              </a:br>
              <a:br>
                <a:rPr lang="en-US" altLang="ja-JP" sz="1600" b="1" kern="0" dirty="0">
                  <a:latin typeface="+mj-ea"/>
                </a:rPr>
              </a:br>
              <a:r>
                <a:rPr lang="en-US" altLang="ja-JP" sz="1600" dirty="0"/>
                <a:t>CT</a:t>
              </a:r>
              <a:r>
                <a:rPr lang="ja-JP" altLang="en-US" sz="1600" dirty="0"/>
                <a:t>部品製造に伴う、組み立て（</a:t>
              </a:r>
              <a:r>
                <a:rPr lang="en-US" altLang="ja-JP" sz="1600" b="1" dirty="0">
                  <a:latin typeface="+mn-ea"/>
                  <a:ea typeface="+mn-ea"/>
                </a:rPr>
                <a:t>2021</a:t>
              </a:r>
              <a:r>
                <a:rPr lang="ja-JP" altLang="en-US" sz="1600" b="1" dirty="0">
                  <a:latin typeface="+mn-ea"/>
                  <a:ea typeface="+mn-ea"/>
                </a:rPr>
                <a:t>年</a:t>
              </a:r>
              <a:r>
                <a:rPr lang="en-US" altLang="ja-JP" sz="1600" b="1" dirty="0">
                  <a:latin typeface="+mn-ea"/>
                  <a:ea typeface="+mn-ea"/>
                </a:rPr>
                <a:t>12</a:t>
              </a:r>
              <a:r>
                <a:rPr lang="ja-JP" altLang="en-US" sz="1600" b="1" dirty="0">
                  <a:latin typeface="+mn-ea"/>
                  <a:ea typeface="+mn-ea"/>
                </a:rPr>
                <a:t>月０７日～</a:t>
              </a:r>
              <a:r>
                <a:rPr lang="en-US" altLang="ja-JP" sz="1600" b="1" dirty="0">
                  <a:latin typeface="+mn-ea"/>
                  <a:ea typeface="+mn-ea"/>
                </a:rPr>
                <a:t>2022</a:t>
              </a:r>
              <a:r>
                <a:rPr lang="ja-JP" altLang="en-US" sz="1600" b="1" dirty="0">
                  <a:latin typeface="+mn-ea"/>
                  <a:ea typeface="+mn-ea"/>
                </a:rPr>
                <a:t>年</a:t>
              </a:r>
              <a:r>
                <a:rPr lang="en-US" altLang="ja-JP" sz="1600" b="1" dirty="0">
                  <a:latin typeface="+mn-ea"/>
                  <a:ea typeface="+mn-ea"/>
                </a:rPr>
                <a:t>02</a:t>
              </a:r>
              <a:r>
                <a:rPr lang="ja-JP" altLang="en-US" sz="1600" b="1" dirty="0">
                  <a:latin typeface="+mn-ea"/>
                  <a:ea typeface="+mn-ea"/>
                </a:rPr>
                <a:t>月</a:t>
              </a:r>
              <a:r>
                <a:rPr lang="en-US" altLang="ja-JP" sz="1600" b="1" dirty="0">
                  <a:latin typeface="+mn-ea"/>
                  <a:ea typeface="+mn-ea"/>
                </a:rPr>
                <a:t>15</a:t>
              </a:r>
              <a:r>
                <a:rPr lang="ja-JP" altLang="en-US" sz="1600" b="1" dirty="0">
                  <a:latin typeface="+mn-ea"/>
                  <a:ea typeface="+mn-ea"/>
                </a:rPr>
                <a:t>日）</a:t>
              </a:r>
              <a:br>
                <a:rPr lang="en-US" altLang="ja-JP" sz="1600" b="1" kern="0" dirty="0">
                  <a:latin typeface="+mj-ea"/>
                </a:rPr>
              </a:br>
              <a:br>
                <a:rPr lang="en-US" altLang="ja-JP" sz="1600" b="1" kern="0" dirty="0">
                  <a:latin typeface="+mj-ea"/>
                </a:rPr>
              </a:br>
              <a:br>
                <a:rPr lang="en-US" altLang="ja-JP" sz="1600" b="1" kern="0" dirty="0">
                  <a:latin typeface="+mj-ea"/>
                </a:rPr>
              </a:br>
              <a:r>
                <a:rPr lang="ja-JP" altLang="en-US" sz="1600" b="1" kern="0" dirty="0">
                  <a:latin typeface="+mj-ea"/>
                </a:rPr>
                <a:t>　　　　　　</a:t>
              </a:r>
            </a:p>
          </p:txBody>
        </p:sp>
        <p:grpSp>
          <p:nvGrpSpPr>
            <p:cNvPr id="48" name="グループ化 47">
              <a:extLst>
                <a:ext uri="{FF2B5EF4-FFF2-40B4-BE49-F238E27FC236}">
                  <a16:creationId xmlns:a16="http://schemas.microsoft.com/office/drawing/2014/main" id="{B5EF75FB-477C-3AA7-22FB-694ACAAC929B}"/>
                </a:ext>
              </a:extLst>
            </p:cNvPr>
            <p:cNvGrpSpPr/>
            <p:nvPr/>
          </p:nvGrpSpPr>
          <p:grpSpPr>
            <a:xfrm>
              <a:off x="124736" y="2138250"/>
              <a:ext cx="8849316" cy="2887942"/>
              <a:chOff x="122063" y="2067090"/>
              <a:chExt cx="8852855" cy="2878559"/>
            </a:xfrm>
          </p:grpSpPr>
          <p:sp>
            <p:nvSpPr>
              <p:cNvPr id="8" name="Rectangle 3">
                <a:extLst>
                  <a:ext uri="{FF2B5EF4-FFF2-40B4-BE49-F238E27FC236}">
                    <a16:creationId xmlns:a16="http://schemas.microsoft.com/office/drawing/2014/main" id="{319ED00D-D1DD-42A9-BD5B-8565C4BE8019}"/>
                  </a:ext>
                </a:extLst>
              </p:cNvPr>
              <p:cNvSpPr txBox="1">
                <a:spLocks noChangeArrowheads="1"/>
              </p:cNvSpPr>
              <p:nvPr/>
            </p:nvSpPr>
            <p:spPr bwMode="auto">
              <a:xfrm>
                <a:off x="122063" y="2067090"/>
                <a:ext cx="8852855" cy="2878559"/>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kumimoji="1" sz="18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kumimoji="1" sz="18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kumimoji="1" sz="18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kumimoji="1" sz="18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kumimoji="1" sz="18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kumimoji="1" sz="1800">
                    <a:solidFill>
                      <a:schemeClr val="tx1"/>
                    </a:solidFill>
                    <a:latin typeface="+mn-lt"/>
                    <a:ea typeface="+mn-ea"/>
                  </a:defRPr>
                </a:lvl9pPr>
              </a:lstStyle>
              <a:p>
                <a:pPr eaLnBrk="1" hangingPunct="1">
                  <a:buFont typeface="Wingdings" pitchFamily="2" charset="2"/>
                  <a:buNone/>
                </a:pPr>
                <a:r>
                  <a:rPr lang="ja-JP" altLang="en-US" sz="1200" b="0" kern="0" dirty="0">
                    <a:latin typeface="メイリオ" panose="020B0604030504040204" pitchFamily="50" charset="-128"/>
                    <a:ea typeface="メイリオ" panose="020B0604030504040204" pitchFamily="50" charset="-128"/>
                  </a:rPr>
                  <a:t>　　　</a:t>
                </a:r>
                <a:endParaRPr lang="en-US" altLang="ja-JP" sz="1200" b="0" kern="0" dirty="0">
                  <a:latin typeface="メイリオ" panose="020B0604030504040204" pitchFamily="50" charset="-128"/>
                  <a:ea typeface="メイリオ" panose="020B0604030504040204" pitchFamily="50" charset="-128"/>
                </a:endParaRPr>
              </a:p>
              <a:p>
                <a:pPr eaLnBrk="1" hangingPunct="1">
                  <a:buFont typeface="Wingdings" pitchFamily="2" charset="2"/>
                  <a:buNone/>
                </a:pPr>
                <a:r>
                  <a:rPr lang="ja-JP" altLang="en-US" sz="1200" b="0" kern="0" dirty="0">
                    <a:latin typeface="メイリオ" panose="020B0604030504040204" pitchFamily="50" charset="-128"/>
                    <a:ea typeface="メイリオ" panose="020B0604030504040204" pitchFamily="50" charset="-128"/>
                  </a:rPr>
                  <a:t>　　　　　　　　　　　　　　　　　　　　　　　　　　　　　　</a:t>
                </a:r>
                <a:endParaRPr lang="en-US" altLang="ja-JP" sz="1200" b="0" kern="0" dirty="0">
                  <a:latin typeface="メイリオ" panose="020B0604030504040204" pitchFamily="50" charset="-128"/>
                  <a:ea typeface="メイリオ" panose="020B0604030504040204" pitchFamily="50" charset="-128"/>
                </a:endParaRPr>
              </a:p>
            </p:txBody>
          </p:sp>
          <p:sp>
            <p:nvSpPr>
              <p:cNvPr id="18" name="四角形: 角を丸くする 17">
                <a:extLst>
                  <a:ext uri="{FF2B5EF4-FFF2-40B4-BE49-F238E27FC236}">
                    <a16:creationId xmlns:a16="http://schemas.microsoft.com/office/drawing/2014/main" id="{60EA4418-EE1A-4B9F-BFB3-D52D863B3645}"/>
                  </a:ext>
                </a:extLst>
              </p:cNvPr>
              <p:cNvSpPr/>
              <p:nvPr/>
            </p:nvSpPr>
            <p:spPr bwMode="auto">
              <a:xfrm>
                <a:off x="4606919" y="2219450"/>
                <a:ext cx="1742627" cy="1890012"/>
              </a:xfrm>
              <a:prstGeom prst="round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2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grpSp>
        <p:pic>
          <p:nvPicPr>
            <p:cNvPr id="50" name="図 49">
              <a:extLst>
                <a:ext uri="{FF2B5EF4-FFF2-40B4-BE49-F238E27FC236}">
                  <a16:creationId xmlns:a16="http://schemas.microsoft.com/office/drawing/2014/main" id="{BCB78818-7FE1-E73E-B3D7-456A41F8AA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34374" y="2340511"/>
              <a:ext cx="1767597" cy="1922694"/>
            </a:xfrm>
            <a:prstGeom prst="ellipse">
              <a:avLst/>
            </a:prstGeom>
            <a:ln>
              <a:noFill/>
            </a:ln>
            <a:effectLst>
              <a:softEdge rad="112500"/>
            </a:effectLst>
          </p:spPr>
        </p:pic>
        <p:pic>
          <p:nvPicPr>
            <p:cNvPr id="52" name="図 51">
              <a:extLst>
                <a:ext uri="{FF2B5EF4-FFF2-40B4-BE49-F238E27FC236}">
                  <a16:creationId xmlns:a16="http://schemas.microsoft.com/office/drawing/2014/main" id="{1116BA43-BD17-5A08-E897-910F16D6922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32206" y="2379687"/>
              <a:ext cx="1524476" cy="1658241"/>
            </a:xfrm>
            <a:prstGeom prst="ellipse">
              <a:avLst/>
            </a:prstGeom>
            <a:ln>
              <a:noFill/>
            </a:ln>
            <a:effectLst>
              <a:softEdge rad="112500"/>
            </a:effectLst>
          </p:spPr>
        </p:pic>
      </p:grpSp>
      <p:sp>
        <p:nvSpPr>
          <p:cNvPr id="55" name="四角形: 角を丸くする 54">
            <a:extLst>
              <a:ext uri="{FF2B5EF4-FFF2-40B4-BE49-F238E27FC236}">
                <a16:creationId xmlns:a16="http://schemas.microsoft.com/office/drawing/2014/main" id="{2B10AEFA-673C-5AAD-B262-D5DBDA77E2E2}"/>
              </a:ext>
            </a:extLst>
          </p:cNvPr>
          <p:cNvSpPr/>
          <p:nvPr/>
        </p:nvSpPr>
        <p:spPr bwMode="auto">
          <a:xfrm>
            <a:off x="2430038" y="2265824"/>
            <a:ext cx="1580471" cy="1896174"/>
          </a:xfrm>
          <a:prstGeom prst="round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1200" b="1" i="0" u="none" strike="noStrike" cap="none" normalizeH="0" baseline="0">
              <a:ln>
                <a:noFill/>
              </a:ln>
              <a:solidFill>
                <a:schemeClr val="tx1"/>
              </a:solidFill>
              <a:effectLst/>
              <a:latin typeface="Arial" charset="0"/>
              <a:ea typeface="ＭＳ Ｐゴシック" pitchFamily="50" charset="-128"/>
            </a:endParaRPr>
          </a:p>
        </p:txBody>
      </p:sp>
      <p:pic>
        <p:nvPicPr>
          <p:cNvPr id="58" name="図 57">
            <a:extLst>
              <a:ext uri="{FF2B5EF4-FFF2-40B4-BE49-F238E27FC236}">
                <a16:creationId xmlns:a16="http://schemas.microsoft.com/office/drawing/2014/main" id="{C86F6F1A-F8A7-B8C2-FB58-4FEEA6F2BFA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52572" y="2392550"/>
            <a:ext cx="1686396" cy="1870891"/>
          </a:xfrm>
          <a:prstGeom prst="ellipse">
            <a:avLst/>
          </a:prstGeom>
          <a:ln>
            <a:noFill/>
          </a:ln>
          <a:effectLst>
            <a:softEdge rad="112500"/>
          </a:effectLst>
        </p:spPr>
      </p:pic>
      <p:pic>
        <p:nvPicPr>
          <p:cNvPr id="59" name="図 58">
            <a:extLst>
              <a:ext uri="{FF2B5EF4-FFF2-40B4-BE49-F238E27FC236}">
                <a16:creationId xmlns:a16="http://schemas.microsoft.com/office/drawing/2014/main" id="{991C9434-CB14-952C-40B5-15AD47FA708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85326" y="2513782"/>
            <a:ext cx="1512517" cy="1645817"/>
          </a:xfrm>
          <a:prstGeom prst="ellipse">
            <a:avLst/>
          </a:prstGeom>
          <a:ln>
            <a:noFill/>
          </a:ln>
          <a:effectLst>
            <a:softEdge rad="112500"/>
          </a:effectLst>
        </p:spPr>
      </p:pic>
      <p:sp>
        <p:nvSpPr>
          <p:cNvPr id="62" name="四角形: 角を丸くする 61">
            <a:extLst>
              <a:ext uri="{FF2B5EF4-FFF2-40B4-BE49-F238E27FC236}">
                <a16:creationId xmlns:a16="http://schemas.microsoft.com/office/drawing/2014/main" id="{CD528AEA-51D6-0748-381D-AB43B019792D}"/>
              </a:ext>
            </a:extLst>
          </p:cNvPr>
          <p:cNvSpPr/>
          <p:nvPr/>
        </p:nvSpPr>
        <p:spPr bwMode="auto">
          <a:xfrm>
            <a:off x="359531" y="2322500"/>
            <a:ext cx="1716625" cy="1940941"/>
          </a:xfrm>
          <a:prstGeom prst="round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1200" b="1" i="0" u="none" strike="noStrike" cap="none" normalizeH="0" baseline="0">
              <a:ln>
                <a:noFill/>
              </a:ln>
              <a:solidFill>
                <a:schemeClr val="tx1"/>
              </a:solidFill>
              <a:effectLst/>
              <a:latin typeface="Arial" charset="0"/>
              <a:ea typeface="ＭＳ Ｐゴシック" pitchFamily="50" charset="-128"/>
            </a:endParaRPr>
          </a:p>
        </p:txBody>
      </p:sp>
      <p:pic>
        <p:nvPicPr>
          <p:cNvPr id="64" name="図 63">
            <a:extLst>
              <a:ext uri="{FF2B5EF4-FFF2-40B4-BE49-F238E27FC236}">
                <a16:creationId xmlns:a16="http://schemas.microsoft.com/office/drawing/2014/main" id="{547398AF-E604-1928-FBFC-F01E7E2D920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0753" y="2735314"/>
            <a:ext cx="1145273" cy="1246207"/>
          </a:xfrm>
          <a:prstGeom prst="ellipse">
            <a:avLst/>
          </a:prstGeom>
          <a:ln>
            <a:noFill/>
          </a:ln>
          <a:effectLst>
            <a:softEdge rad="112500"/>
          </a:effectLst>
        </p:spPr>
      </p:pic>
      <p:pic>
        <p:nvPicPr>
          <p:cNvPr id="68" name="図 67">
            <a:extLst>
              <a:ext uri="{FF2B5EF4-FFF2-40B4-BE49-F238E27FC236}">
                <a16:creationId xmlns:a16="http://schemas.microsoft.com/office/drawing/2014/main" id="{EA010E00-0352-C3CD-8002-D0B7DD606CF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22145" y="5290584"/>
            <a:ext cx="718584" cy="739610"/>
          </a:xfrm>
          <a:prstGeom prst="rect">
            <a:avLst/>
          </a:prstGeom>
        </p:spPr>
      </p:pic>
      <p:pic>
        <p:nvPicPr>
          <p:cNvPr id="73" name="図 72">
            <a:extLst>
              <a:ext uri="{FF2B5EF4-FFF2-40B4-BE49-F238E27FC236}">
                <a16:creationId xmlns:a16="http://schemas.microsoft.com/office/drawing/2014/main" id="{2CB7F071-A6A3-6026-A3A3-CA480705F31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70347" y="5330856"/>
            <a:ext cx="829875" cy="829875"/>
          </a:xfrm>
          <a:prstGeom prst="rect">
            <a:avLst/>
          </a:prstGeom>
        </p:spPr>
      </p:pic>
      <p:pic>
        <p:nvPicPr>
          <p:cNvPr id="75" name="図 74">
            <a:extLst>
              <a:ext uri="{FF2B5EF4-FFF2-40B4-BE49-F238E27FC236}">
                <a16:creationId xmlns:a16="http://schemas.microsoft.com/office/drawing/2014/main" id="{66FABE3E-B1E1-CA81-58BE-5E5654B62A6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67844" y="5179794"/>
            <a:ext cx="1402503" cy="950081"/>
          </a:xfrm>
          <a:prstGeom prst="rect">
            <a:avLst/>
          </a:prstGeom>
        </p:spPr>
      </p:pic>
      <p:sp>
        <p:nvSpPr>
          <p:cNvPr id="35" name="フッター プレースホルダー 1">
            <a:extLst>
              <a:ext uri="{FF2B5EF4-FFF2-40B4-BE49-F238E27FC236}">
                <a16:creationId xmlns:a16="http://schemas.microsoft.com/office/drawing/2014/main" id="{0997AA06-B08E-FC18-8D72-6D8DD667A4FA}"/>
              </a:ext>
            </a:extLst>
          </p:cNvPr>
          <p:cNvSpPr>
            <a:spLocks noGrp="1"/>
          </p:cNvSpPr>
          <p:nvPr>
            <p:ph type="ftr" sz="quarter" idx="10"/>
          </p:nvPr>
        </p:nvSpPr>
        <p:spPr>
          <a:xfrm>
            <a:off x="8190954" y="6489340"/>
            <a:ext cx="839243" cy="318524"/>
          </a:xfrm>
        </p:spPr>
        <p:txBody>
          <a:bodyPr/>
          <a:lstStyle/>
          <a:p>
            <a:pPr>
              <a:defRPr/>
            </a:pPr>
            <a:r>
              <a:rPr lang="en-US" altLang="ja-JP" sz="1600" b="1" dirty="0">
                <a:solidFill>
                  <a:schemeClr val="accent5">
                    <a:lumMod val="50000"/>
                  </a:schemeClr>
                </a:solidFill>
                <a:latin typeface="+mj-ea"/>
                <a:ea typeface="+mj-ea"/>
              </a:rPr>
              <a:t>[</a:t>
            </a:r>
            <a:r>
              <a:rPr lang="en-US" altLang="ja-JP" sz="1400" b="1" dirty="0">
                <a:solidFill>
                  <a:schemeClr val="accent5">
                    <a:lumMod val="50000"/>
                  </a:schemeClr>
                </a:solidFill>
                <a:latin typeface="+mj-ea"/>
                <a:ea typeface="+mj-ea"/>
              </a:rPr>
              <a:t>06/13</a:t>
            </a:r>
            <a:r>
              <a:rPr lang="en-US" altLang="ja-JP" sz="1600" b="1" dirty="0">
                <a:solidFill>
                  <a:schemeClr val="accent5">
                    <a:lumMod val="50000"/>
                  </a:schemeClr>
                </a:solidFill>
                <a:latin typeface="+mj-ea"/>
                <a:ea typeface="+mj-ea"/>
              </a:rPr>
              <a:t>]</a:t>
            </a:r>
          </a:p>
        </p:txBody>
      </p:sp>
    </p:spTree>
    <p:extLst>
      <p:ext uri="{BB962C8B-B14F-4D97-AF65-F5344CB8AC3E}">
        <p14:creationId xmlns:p14="http://schemas.microsoft.com/office/powerpoint/2010/main" val="191014080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8F00A79-C02A-BB4A-F146-6E58E3F45349}"/>
              </a:ext>
            </a:extLst>
          </p:cNvPr>
          <p:cNvSpPr txBox="1">
            <a:spLocks noChangeArrowheads="1"/>
          </p:cNvSpPr>
          <p:nvPr/>
        </p:nvSpPr>
        <p:spPr bwMode="auto">
          <a:xfrm>
            <a:off x="467544" y="-189068"/>
            <a:ext cx="6984776" cy="77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ＭＳ Ｐゴシック" pitchFamily="50" charset="-128"/>
              </a:defRPr>
            </a:lvl2pPr>
            <a:lvl3pPr algn="l" rtl="0" eaLnBrk="0" fontAlgn="base" hangingPunct="0">
              <a:spcBef>
                <a:spcPct val="0"/>
              </a:spcBef>
              <a:spcAft>
                <a:spcPct val="0"/>
              </a:spcAft>
              <a:defRPr kumimoji="1" sz="4400">
                <a:solidFill>
                  <a:schemeClr val="tx1"/>
                </a:solidFill>
                <a:latin typeface="Arial" charset="0"/>
                <a:ea typeface="ＭＳ Ｐゴシック" pitchFamily="50" charset="-128"/>
              </a:defRPr>
            </a:lvl3pPr>
            <a:lvl4pPr algn="l" rtl="0" eaLnBrk="0" fontAlgn="base" hangingPunct="0">
              <a:spcBef>
                <a:spcPct val="0"/>
              </a:spcBef>
              <a:spcAft>
                <a:spcPct val="0"/>
              </a:spcAft>
              <a:defRPr kumimoji="1" sz="4400">
                <a:solidFill>
                  <a:schemeClr val="tx1"/>
                </a:solidFill>
                <a:latin typeface="Arial" charset="0"/>
                <a:ea typeface="ＭＳ Ｐゴシック" pitchFamily="50" charset="-128"/>
              </a:defRPr>
            </a:lvl4pPr>
            <a:lvl5pPr algn="l" rtl="0" eaLnBrk="0" fontAlgn="base" hangingPunct="0">
              <a:spcBef>
                <a:spcPct val="0"/>
              </a:spcBef>
              <a:spcAft>
                <a:spcPct val="0"/>
              </a:spcAft>
              <a:defRPr kumimoji="1" sz="4400">
                <a:solidFill>
                  <a:schemeClr val="tx1"/>
                </a:solidFill>
                <a:latin typeface="Arial" charset="0"/>
                <a:ea typeface="ＭＳ Ｐゴシック" pitchFamily="50" charset="-128"/>
              </a:defRPr>
            </a:lvl5pPr>
            <a:lvl6pPr marL="457200" algn="l" rtl="0" fontAlgn="base">
              <a:spcBef>
                <a:spcPct val="0"/>
              </a:spcBef>
              <a:spcAft>
                <a:spcPct val="0"/>
              </a:spcAft>
              <a:defRPr kumimoji="1" sz="4400">
                <a:solidFill>
                  <a:schemeClr val="tx1"/>
                </a:solidFill>
                <a:latin typeface="Arial" charset="0"/>
                <a:ea typeface="ＭＳ Ｐゴシック" pitchFamily="50" charset="-128"/>
              </a:defRPr>
            </a:lvl6pPr>
            <a:lvl7pPr marL="914400" algn="l" rtl="0" fontAlgn="base">
              <a:spcBef>
                <a:spcPct val="0"/>
              </a:spcBef>
              <a:spcAft>
                <a:spcPct val="0"/>
              </a:spcAft>
              <a:defRPr kumimoji="1" sz="4400">
                <a:solidFill>
                  <a:schemeClr val="tx1"/>
                </a:solidFill>
                <a:latin typeface="Arial" charset="0"/>
                <a:ea typeface="ＭＳ Ｐゴシック" pitchFamily="50" charset="-128"/>
              </a:defRPr>
            </a:lvl7pPr>
            <a:lvl8pPr marL="1371600" algn="l" rtl="0" fontAlgn="base">
              <a:spcBef>
                <a:spcPct val="0"/>
              </a:spcBef>
              <a:spcAft>
                <a:spcPct val="0"/>
              </a:spcAft>
              <a:defRPr kumimoji="1" sz="4400">
                <a:solidFill>
                  <a:schemeClr val="tx1"/>
                </a:solidFill>
                <a:latin typeface="Arial" charset="0"/>
                <a:ea typeface="ＭＳ Ｐゴシック" pitchFamily="50" charset="-128"/>
              </a:defRPr>
            </a:lvl8pPr>
            <a:lvl9pPr marL="1828800" algn="l" rtl="0" fontAlgn="base">
              <a:spcBef>
                <a:spcPct val="0"/>
              </a:spcBef>
              <a:spcAft>
                <a:spcPct val="0"/>
              </a:spcAft>
              <a:defRPr kumimoji="1" sz="4400">
                <a:solidFill>
                  <a:schemeClr val="tx1"/>
                </a:solidFill>
                <a:latin typeface="Arial" charset="0"/>
                <a:ea typeface="ＭＳ Ｐゴシック" pitchFamily="50" charset="-128"/>
              </a:defRPr>
            </a:lvl9pPr>
          </a:lstStyle>
          <a:p>
            <a:br>
              <a:rPr lang="en-US" altLang="ja-JP" sz="1600" b="1" kern="0" dirty="0">
                <a:latin typeface="+mj-ea"/>
              </a:rPr>
            </a:br>
            <a:br>
              <a:rPr lang="en-US" altLang="ja-JP" sz="1600" b="1" kern="0" dirty="0">
                <a:latin typeface="+mj-ea"/>
              </a:rPr>
            </a:br>
            <a:r>
              <a:rPr lang="ja-JP" altLang="en-US" sz="1800" kern="0" dirty="0">
                <a:latin typeface="Arial Narrow" panose="020B0606020202030204" pitchFamily="34" charset="0"/>
              </a:rPr>
              <a:t>水処理設備向け監視システムの試験</a:t>
            </a:r>
            <a:r>
              <a:rPr lang="ja-JP" altLang="en-US" sz="1600" kern="0" dirty="0">
                <a:latin typeface="Arial Narrow" panose="020B0606020202030204" pitchFamily="34" charset="0"/>
              </a:rPr>
              <a:t>（</a:t>
            </a:r>
            <a:r>
              <a:rPr lang="en-US" altLang="ja-JP" sz="1600" b="1" dirty="0">
                <a:latin typeface="Arial Narrow" panose="020B0606020202030204" pitchFamily="34" charset="0"/>
                <a:ea typeface="+mn-ea"/>
              </a:rPr>
              <a:t> 2022</a:t>
            </a:r>
            <a:r>
              <a:rPr lang="ja-JP" altLang="en-US" sz="1600" b="1" dirty="0">
                <a:latin typeface="Arial Narrow" panose="020B0606020202030204" pitchFamily="34" charset="0"/>
                <a:ea typeface="+mn-ea"/>
              </a:rPr>
              <a:t>年</a:t>
            </a:r>
            <a:r>
              <a:rPr lang="en-US" altLang="ja-JP" sz="1600" b="1" dirty="0">
                <a:latin typeface="Arial Narrow" panose="020B0606020202030204" pitchFamily="34" charset="0"/>
                <a:ea typeface="+mn-ea"/>
              </a:rPr>
              <a:t>11</a:t>
            </a:r>
            <a:r>
              <a:rPr lang="ja-JP" altLang="en-US" sz="1600" b="1" dirty="0">
                <a:latin typeface="Arial Narrow" panose="020B0606020202030204" pitchFamily="34" charset="0"/>
                <a:ea typeface="+mn-ea"/>
              </a:rPr>
              <a:t>月</a:t>
            </a:r>
            <a:r>
              <a:rPr lang="en-US" altLang="ja-JP" sz="1600" b="1" dirty="0">
                <a:latin typeface="Arial Narrow" panose="020B0606020202030204" pitchFamily="34" charset="0"/>
                <a:ea typeface="+mn-ea"/>
              </a:rPr>
              <a:t>14</a:t>
            </a:r>
            <a:r>
              <a:rPr lang="ja-JP" altLang="en-US" sz="1600" b="1" dirty="0">
                <a:latin typeface="Arial Narrow" panose="020B0606020202030204" pitchFamily="34" charset="0"/>
                <a:ea typeface="+mn-ea"/>
              </a:rPr>
              <a:t>日～</a:t>
            </a:r>
            <a:r>
              <a:rPr lang="en-US" altLang="ja-JP" sz="1600" b="1" dirty="0">
                <a:latin typeface="Arial Narrow" panose="020B0606020202030204" pitchFamily="34" charset="0"/>
                <a:ea typeface="+mn-ea"/>
              </a:rPr>
              <a:t>2023</a:t>
            </a:r>
            <a:r>
              <a:rPr lang="ja-JP" altLang="en-US" sz="1600" b="1" dirty="0">
                <a:latin typeface="Arial Narrow" panose="020B0606020202030204" pitchFamily="34" charset="0"/>
                <a:ea typeface="+mn-ea"/>
              </a:rPr>
              <a:t>年</a:t>
            </a:r>
            <a:r>
              <a:rPr lang="en-US" altLang="ja-JP" sz="1600" b="1" dirty="0">
                <a:latin typeface="Arial Narrow" panose="020B0606020202030204" pitchFamily="34" charset="0"/>
                <a:ea typeface="+mn-ea"/>
              </a:rPr>
              <a:t>03</a:t>
            </a:r>
            <a:r>
              <a:rPr lang="ja-JP" altLang="en-US" sz="1600" b="1" dirty="0">
                <a:latin typeface="Arial Narrow" panose="020B0606020202030204" pitchFamily="34" charset="0"/>
                <a:ea typeface="+mn-ea"/>
              </a:rPr>
              <a:t>月</a:t>
            </a:r>
            <a:r>
              <a:rPr lang="en-US" altLang="ja-JP" sz="1600" dirty="0">
                <a:latin typeface="Arial Narrow" panose="020B0606020202030204" pitchFamily="34" charset="0"/>
                <a:ea typeface="+mn-ea"/>
              </a:rPr>
              <a:t>31</a:t>
            </a:r>
            <a:r>
              <a:rPr lang="ja-JP" altLang="en-US" sz="1600" b="1" dirty="0">
                <a:latin typeface="Arial Narrow" panose="020B0606020202030204" pitchFamily="34" charset="0"/>
                <a:ea typeface="+mn-ea"/>
              </a:rPr>
              <a:t>日</a:t>
            </a:r>
            <a:r>
              <a:rPr lang="en-US" altLang="ja-JP" sz="1600" b="1" dirty="0">
                <a:latin typeface="Arial Narrow" panose="020B0606020202030204" pitchFamily="34" charset="0"/>
                <a:ea typeface="+mn-ea"/>
              </a:rPr>
              <a:t>)</a:t>
            </a:r>
            <a:br>
              <a:rPr lang="en-US" altLang="ja-JP" sz="1600" b="1" kern="0" dirty="0">
                <a:latin typeface="Arial Narrow" panose="020B0606020202030204" pitchFamily="34" charset="0"/>
              </a:rPr>
            </a:br>
            <a:endParaRPr lang="en-US" altLang="ja-JP" sz="1600" kern="0" dirty="0">
              <a:latin typeface="Arial Narrow" panose="020B0606020202030204" pitchFamily="34" charset="0"/>
            </a:endParaRPr>
          </a:p>
          <a:p>
            <a:r>
              <a:rPr lang="ja-JP" altLang="en-US" sz="1800" kern="0" dirty="0">
                <a:latin typeface="Arial Narrow" panose="020B0606020202030204" pitchFamily="34" charset="0"/>
              </a:rPr>
              <a:t>　　　　　　　　　　　　　　　　　　　</a:t>
            </a:r>
            <a:r>
              <a:rPr lang="ja-JP" altLang="en-US" sz="1600" b="1" kern="0" dirty="0">
                <a:latin typeface="+mj-ea"/>
              </a:rPr>
              <a:t>　　　　　　</a:t>
            </a:r>
          </a:p>
        </p:txBody>
      </p:sp>
      <p:sp>
        <p:nvSpPr>
          <p:cNvPr id="3" name="Rectangle 8">
            <a:extLst>
              <a:ext uri="{FF2B5EF4-FFF2-40B4-BE49-F238E27FC236}">
                <a16:creationId xmlns:a16="http://schemas.microsoft.com/office/drawing/2014/main" id="{10114E1E-EC10-02DA-AF8B-96BA1E48B51D}"/>
              </a:ext>
            </a:extLst>
          </p:cNvPr>
          <p:cNvSpPr>
            <a:spLocks noChangeArrowheads="1"/>
          </p:cNvSpPr>
          <p:nvPr/>
        </p:nvSpPr>
        <p:spPr bwMode="auto">
          <a:xfrm>
            <a:off x="161931" y="519971"/>
            <a:ext cx="1106896" cy="288925"/>
          </a:xfrm>
          <a:prstGeom prst="rect">
            <a:avLst/>
          </a:prstGeom>
          <a:solidFill>
            <a:srgbClr val="00B050"/>
          </a:solidFill>
          <a:ln w="19050" algn="ctr">
            <a:solidFill>
              <a:schemeClr val="tx1"/>
            </a:solidFill>
            <a:miter lim="800000"/>
            <a:headEnd/>
            <a:tailEnd/>
          </a:ln>
        </p:spPr>
        <p:txBody>
          <a:bodyPr wrap="none" anchor="ctr"/>
          <a:lstStyle>
            <a:lvl1pPr eaLnBrk="0" hangingPunct="0">
              <a:defRPr kumimoji="1" sz="1200" b="1">
                <a:solidFill>
                  <a:schemeClr val="tx1"/>
                </a:solidFill>
                <a:latin typeface="Arial" charset="0"/>
                <a:ea typeface="ＭＳ Ｐゴシック" pitchFamily="50" charset="-128"/>
              </a:defRPr>
            </a:lvl1pPr>
            <a:lvl2pPr marL="742950" indent="-285750" eaLnBrk="0" hangingPunct="0">
              <a:defRPr kumimoji="1" sz="1200" b="1">
                <a:solidFill>
                  <a:schemeClr val="tx1"/>
                </a:solidFill>
                <a:latin typeface="Arial" charset="0"/>
                <a:ea typeface="ＭＳ Ｐゴシック" pitchFamily="50" charset="-128"/>
              </a:defRPr>
            </a:lvl2pPr>
            <a:lvl3pPr marL="1143000" indent="-228600" eaLnBrk="0" hangingPunct="0">
              <a:defRPr kumimoji="1" sz="1200" b="1">
                <a:solidFill>
                  <a:schemeClr val="tx1"/>
                </a:solidFill>
                <a:latin typeface="Arial" charset="0"/>
                <a:ea typeface="ＭＳ Ｐゴシック" pitchFamily="50" charset="-128"/>
              </a:defRPr>
            </a:lvl3pPr>
            <a:lvl4pPr marL="1600200" indent="-228600" eaLnBrk="0" hangingPunct="0">
              <a:defRPr kumimoji="1" sz="1200" b="1">
                <a:solidFill>
                  <a:schemeClr val="tx1"/>
                </a:solidFill>
                <a:latin typeface="Arial" charset="0"/>
                <a:ea typeface="ＭＳ Ｐゴシック" pitchFamily="50" charset="-128"/>
              </a:defRPr>
            </a:lvl4pPr>
            <a:lvl5pPr marL="2057400" indent="-228600" eaLnBrk="0" hangingPunct="0">
              <a:defRPr kumimoji="1" sz="1200"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9pPr>
          </a:lstStyle>
          <a:p>
            <a:pPr algn="ctr" eaLnBrk="1" fontAlgn="base" hangingPunct="1">
              <a:spcBef>
                <a:spcPct val="0"/>
              </a:spcBef>
              <a:spcAft>
                <a:spcPct val="0"/>
              </a:spcAft>
            </a:pPr>
            <a:r>
              <a:rPr lang="ja-JP" altLang="en-US" sz="1600" dirty="0">
                <a:solidFill>
                  <a:srgbClr val="000000"/>
                </a:solidFill>
                <a:latin typeface="+mj-ea"/>
                <a:ea typeface="+mj-ea"/>
              </a:rPr>
              <a:t>業務内容</a:t>
            </a:r>
          </a:p>
        </p:txBody>
      </p:sp>
      <p:sp>
        <p:nvSpPr>
          <p:cNvPr id="8" name="Rectangle 3">
            <a:extLst>
              <a:ext uri="{FF2B5EF4-FFF2-40B4-BE49-F238E27FC236}">
                <a16:creationId xmlns:a16="http://schemas.microsoft.com/office/drawing/2014/main" id="{E7B7F801-589A-00F2-B1DE-4F20E36A407A}"/>
              </a:ext>
            </a:extLst>
          </p:cNvPr>
          <p:cNvSpPr>
            <a:spLocks noGrp="1" noChangeArrowheads="1"/>
          </p:cNvSpPr>
          <p:nvPr>
            <p:ph idx="1"/>
          </p:nvPr>
        </p:nvSpPr>
        <p:spPr>
          <a:xfrm>
            <a:off x="144077" y="902138"/>
            <a:ext cx="8720760" cy="5803462"/>
          </a:xfrm>
          <a:ln w="19050">
            <a:solidFill>
              <a:schemeClr val="tx1"/>
            </a:solidFill>
            <a:miter lim="800000"/>
            <a:headEnd/>
            <a:tailEnd/>
          </a:ln>
        </p:spPr>
        <p:txBody>
          <a:bodyPr/>
          <a:lstStyle/>
          <a:p>
            <a:pPr algn="l" eaLnBrk="1" hangingPunct="1">
              <a:buFont typeface="Wingdings" pitchFamily="2" charset="2"/>
              <a:buNone/>
            </a:pPr>
            <a:r>
              <a:rPr lang="ja-JP" altLang="en-US" sz="1400" b="1" dirty="0">
                <a:latin typeface="メイリオ" panose="020B0604030504040204" pitchFamily="50" charset="-128"/>
                <a:ea typeface="メイリオ" panose="020B0604030504040204" pitchFamily="50" charset="-128"/>
              </a:rPr>
              <a:t>◆</a:t>
            </a:r>
            <a:r>
              <a:rPr lang="en-US" altLang="ja-JP" sz="1400" b="1" dirty="0">
                <a:latin typeface="メイリオ" panose="020B0604030504040204" pitchFamily="50" charset="-128"/>
                <a:ea typeface="メイリオ" panose="020B0604030504040204" pitchFamily="50" charset="-128"/>
              </a:rPr>
              <a:t>SOARERA</a:t>
            </a:r>
            <a:r>
              <a:rPr lang="ja-JP" altLang="en-US" sz="1400" b="1" dirty="0">
                <a:latin typeface="メイリオ" panose="020B0604030504040204" pitchFamily="50" charset="-128"/>
                <a:ea typeface="メイリオ" panose="020B0604030504040204" pitchFamily="50" charset="-128"/>
              </a:rPr>
              <a:t>エンジニアリングツールを使用しながら展開接続図、ユーザインタフェース仕様書、システム機能仕様書の元に試験を行いました。</a:t>
            </a:r>
            <a:endParaRPr lang="en-US" altLang="ja-JP" sz="1400" b="1" dirty="0">
              <a:latin typeface="メイリオ" panose="020B0604030504040204" pitchFamily="50" charset="-128"/>
              <a:ea typeface="メイリオ" panose="020B0604030504040204" pitchFamily="50" charset="-128"/>
            </a:endParaRPr>
          </a:p>
          <a:p>
            <a:pPr algn="l" eaLnBrk="1" hangingPunct="1">
              <a:buFont typeface="Wingdings" pitchFamily="2" charset="2"/>
              <a:buNone/>
            </a:pPr>
            <a:r>
              <a:rPr lang="ja-JP" altLang="en-US" sz="1400" b="1" dirty="0">
                <a:latin typeface="メイリオ" panose="020B0604030504040204" pitchFamily="50" charset="-128"/>
                <a:ea typeface="メイリオ" panose="020B0604030504040204" pitchFamily="50" charset="-128"/>
              </a:rPr>
              <a:t>◆システム構成図を見ながらテレメタ（</a:t>
            </a:r>
            <a:r>
              <a:rPr lang="en-US" altLang="ja-JP" sz="1400" b="1" dirty="0">
                <a:latin typeface="メイリオ" panose="020B0604030504040204" pitchFamily="50" charset="-128"/>
                <a:ea typeface="メイリオ" panose="020B0604030504040204" pitchFamily="50" charset="-128"/>
              </a:rPr>
              <a:t>ZL</a:t>
            </a:r>
            <a:r>
              <a:rPr lang="ja-JP" altLang="en-US" sz="1400" b="1" dirty="0">
                <a:latin typeface="メイリオ" panose="020B0604030504040204" pitchFamily="50" charset="-128"/>
                <a:ea typeface="メイリオ" panose="020B0604030504040204" pitchFamily="50" charset="-128"/>
              </a:rPr>
              <a:t>）の親局と子局監視盤</a:t>
            </a:r>
            <a:r>
              <a:rPr lang="en-US" altLang="ja-JP" sz="1400" b="1" dirty="0">
                <a:latin typeface="メイリオ" panose="020B0604030504040204" pitchFamily="50" charset="-128"/>
                <a:ea typeface="メイリオ" panose="020B0604030504040204" pitchFamily="50" charset="-128"/>
              </a:rPr>
              <a:t>,</a:t>
            </a:r>
            <a:r>
              <a:rPr lang="ja-JP" altLang="en-US" sz="1400" b="1" dirty="0">
                <a:latin typeface="メイリオ" panose="020B0604030504040204" pitchFamily="50" charset="-128"/>
                <a:ea typeface="メイリオ" panose="020B0604030504040204" pitchFamily="50" charset="-128"/>
              </a:rPr>
              <a:t>連絡通信装置につなぐ作業を行いました。</a:t>
            </a:r>
            <a:endParaRPr lang="en-US" altLang="ja-JP" sz="1400" b="1" dirty="0">
              <a:latin typeface="+mn-ea"/>
            </a:endParaRPr>
          </a:p>
          <a:p>
            <a:pPr eaLnBrk="1" hangingPunct="1">
              <a:buFont typeface="Wingdings" pitchFamily="2" charset="2"/>
              <a:buNone/>
            </a:pPr>
            <a:r>
              <a:rPr lang="ja-JP" altLang="en-US" sz="1400" b="1" dirty="0">
                <a:latin typeface="メイリオ" panose="020B0604030504040204" pitchFamily="50" charset="-128"/>
                <a:ea typeface="メイリオ" panose="020B0604030504040204" pitchFamily="50" charset="-128"/>
              </a:rPr>
              <a:t>◆</a:t>
            </a:r>
            <a:r>
              <a:rPr lang="en-US" altLang="ja-JP" sz="1400" b="1" dirty="0">
                <a:latin typeface="メイリオ" panose="020B0604030504040204" pitchFamily="50" charset="-128"/>
                <a:ea typeface="メイリオ" panose="020B0604030504040204" pitchFamily="50" charset="-128"/>
              </a:rPr>
              <a:t>PLC</a:t>
            </a:r>
            <a:r>
              <a:rPr lang="ja-JP" altLang="en-US" sz="1400" b="1" dirty="0">
                <a:latin typeface="メイリオ" panose="020B0604030504040204" pitchFamily="50" charset="-128"/>
                <a:ea typeface="メイリオ" panose="020B0604030504040204" pitchFamily="50" charset="-128"/>
              </a:rPr>
              <a:t>の立ち上げ作業及び</a:t>
            </a:r>
            <a:r>
              <a:rPr lang="en-US" altLang="ja-JP" sz="1400" b="1" dirty="0">
                <a:latin typeface="メイリオ" panose="020B0604030504040204" pitchFamily="50" charset="-128"/>
                <a:ea typeface="メイリオ" panose="020B0604030504040204" pitchFamily="50" charset="-128"/>
              </a:rPr>
              <a:t>SOALEAF</a:t>
            </a:r>
            <a:r>
              <a:rPr lang="ja-JP" altLang="en-US" sz="1400" b="1" dirty="0">
                <a:latin typeface="メイリオ" panose="020B0604030504040204" pitchFamily="50" charset="-128"/>
                <a:ea typeface="メイリオ" panose="020B0604030504040204" pitchFamily="50" charset="-128"/>
              </a:rPr>
              <a:t>のロードと装置書き込み作業を行いました。</a:t>
            </a:r>
            <a:endParaRPr lang="en-US" altLang="ja-JP" sz="1400" b="1" dirty="0">
              <a:latin typeface="メイリオ" panose="020B0604030504040204" pitchFamily="50" charset="-128"/>
              <a:ea typeface="メイリオ" panose="020B0604030504040204" pitchFamily="50" charset="-128"/>
            </a:endParaRPr>
          </a:p>
          <a:p>
            <a:pPr eaLnBrk="1" hangingPunct="1">
              <a:buFont typeface="Wingdings" pitchFamily="2" charset="2"/>
              <a:buNone/>
            </a:pPr>
            <a:r>
              <a:rPr lang="ja-JP" altLang="en-US" sz="1400" b="1" dirty="0">
                <a:latin typeface="メイリオ" panose="020B0604030504040204" pitchFamily="50" charset="-128"/>
                <a:ea typeface="メイリオ" panose="020B0604030504040204" pitchFamily="50" charset="-128"/>
              </a:rPr>
              <a:t>◆</a:t>
            </a:r>
            <a:r>
              <a:rPr lang="en-US" altLang="ja-JP" sz="1400" b="1" dirty="0">
                <a:latin typeface="メイリオ" panose="020B0604030504040204" pitchFamily="50" charset="-128"/>
                <a:ea typeface="メイリオ" panose="020B0604030504040204" pitchFamily="50" charset="-128"/>
              </a:rPr>
              <a:t>Microsoft</a:t>
            </a:r>
            <a:r>
              <a:rPr lang="ja-JP" altLang="en-US" sz="1400" b="1" dirty="0">
                <a:latin typeface="メイリオ" panose="020B0604030504040204" pitchFamily="50" charset="-128"/>
                <a:ea typeface="メイリオ" panose="020B0604030504040204" pitchFamily="50" charset="-128"/>
              </a:rPr>
              <a:t>　</a:t>
            </a:r>
            <a:r>
              <a:rPr lang="en-US" altLang="ja-JP" sz="1400" b="1" dirty="0">
                <a:latin typeface="メイリオ" panose="020B0604030504040204" pitchFamily="50" charset="-128"/>
                <a:ea typeface="メイリオ" panose="020B0604030504040204" pitchFamily="50" charset="-128"/>
              </a:rPr>
              <a:t>Visual Standard </a:t>
            </a:r>
            <a:r>
              <a:rPr lang="ja-JP" altLang="en-US" sz="1400" b="1" dirty="0">
                <a:latin typeface="メイリオ" panose="020B0604030504040204" pitchFamily="50" charset="-128"/>
                <a:ea typeface="メイリオ" panose="020B0604030504040204" pitchFamily="50" charset="-128"/>
              </a:rPr>
              <a:t>及びエクセルを使用しながら成績書作成、編集等の作業　　　</a:t>
            </a:r>
            <a:endParaRPr lang="en-US" altLang="ja-JP" sz="1400" b="1" dirty="0">
              <a:latin typeface="メイリオ" panose="020B0604030504040204" pitchFamily="50" charset="-128"/>
              <a:ea typeface="メイリオ" panose="020B0604030504040204" pitchFamily="50" charset="-128"/>
            </a:endParaRPr>
          </a:p>
          <a:p>
            <a:pPr eaLnBrk="1" hangingPunct="1">
              <a:buFont typeface="Wingdings" pitchFamily="2" charset="2"/>
              <a:buNone/>
            </a:pPr>
            <a:r>
              <a:rPr lang="ja-JP" altLang="en-US" sz="1400" b="1" dirty="0">
                <a:latin typeface="メイリオ" panose="020B0604030504040204" pitchFamily="50" charset="-128"/>
                <a:ea typeface="メイリオ" panose="020B0604030504040204" pitchFamily="50" charset="-128"/>
              </a:rPr>
              <a:t>◆ハード図を見ながら色々な制御盤、監視盤にケーブルを接続する作業を行いました。</a:t>
            </a:r>
            <a:endParaRPr lang="en-US" altLang="ja-JP" sz="1400" b="1" dirty="0">
              <a:latin typeface="メイリオ" panose="020B0604030504040204" pitchFamily="50" charset="-128"/>
              <a:ea typeface="メイリオ" panose="020B0604030504040204" pitchFamily="50" charset="-128"/>
            </a:endParaRPr>
          </a:p>
          <a:p>
            <a:pPr eaLnBrk="1" hangingPunct="1">
              <a:buFont typeface="Wingdings" pitchFamily="2" charset="2"/>
              <a:buNone/>
            </a:pPr>
            <a:r>
              <a:rPr lang="ja-JP" altLang="en-US" sz="1400" b="1" dirty="0">
                <a:latin typeface="メイリオ" panose="020B0604030504040204" pitchFamily="50" charset="-128"/>
                <a:ea typeface="メイリオ" panose="020B0604030504040204" pitchFamily="50" charset="-128"/>
              </a:rPr>
              <a:t>◆配電盤から分電盤、制御盤までのケーブル接続サポート作業を行いました。</a:t>
            </a:r>
            <a:endParaRPr lang="en-US" altLang="ja-JP" sz="1400" b="1" dirty="0">
              <a:latin typeface="メイリオ" panose="020B0604030504040204" pitchFamily="50" charset="-128"/>
              <a:ea typeface="メイリオ" panose="020B0604030504040204" pitchFamily="50" charset="-128"/>
            </a:endParaRPr>
          </a:p>
          <a:p>
            <a:pPr eaLnBrk="1" hangingPunct="1">
              <a:buFont typeface="Wingdings" pitchFamily="2" charset="2"/>
              <a:buNone/>
            </a:pPr>
            <a:r>
              <a:rPr lang="ja-JP" altLang="en-US" sz="1400" b="1" dirty="0">
                <a:latin typeface="メイリオ" panose="020B0604030504040204" pitchFamily="50" charset="-128"/>
                <a:ea typeface="メイリオ" panose="020B0604030504040204" pitchFamily="50" charset="-128"/>
              </a:rPr>
              <a:t>◆現場で使う色々なケーブルの使い方及び改善して整理、整頓作業を行いました。　　　　　　　　　　　　　　　　　　　</a:t>
            </a:r>
            <a:endParaRPr lang="en-US" altLang="ja-JP" sz="1400" b="1" dirty="0">
              <a:latin typeface="メイリオ" panose="020B0604030504040204" pitchFamily="50" charset="-128"/>
              <a:ea typeface="メイリオ" panose="020B0604030504040204" pitchFamily="50" charset="-128"/>
            </a:endParaRPr>
          </a:p>
        </p:txBody>
      </p:sp>
      <p:sp>
        <p:nvSpPr>
          <p:cNvPr id="9" name="Rectangle 3">
            <a:extLst>
              <a:ext uri="{FF2B5EF4-FFF2-40B4-BE49-F238E27FC236}">
                <a16:creationId xmlns:a16="http://schemas.microsoft.com/office/drawing/2014/main" id="{AD4472D0-4BFC-CE7E-0B0A-790F2A6AB960}"/>
              </a:ext>
            </a:extLst>
          </p:cNvPr>
          <p:cNvSpPr txBox="1">
            <a:spLocks noChangeArrowheads="1"/>
          </p:cNvSpPr>
          <p:nvPr/>
        </p:nvSpPr>
        <p:spPr bwMode="auto">
          <a:xfrm>
            <a:off x="161931" y="3140969"/>
            <a:ext cx="8702905" cy="179909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kumimoji="1" sz="18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kumimoji="1" sz="18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kumimoji="1" sz="18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kumimoji="1" sz="18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kumimoji="1" sz="18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kumimoji="1" sz="1800">
                <a:solidFill>
                  <a:schemeClr val="tx1"/>
                </a:solidFill>
                <a:latin typeface="+mn-lt"/>
                <a:ea typeface="+mn-ea"/>
              </a:defRPr>
            </a:lvl9pPr>
          </a:lstStyle>
          <a:p>
            <a:pPr eaLnBrk="1" hangingPunct="1">
              <a:buFont typeface="Wingdings" pitchFamily="2" charset="2"/>
              <a:buNone/>
            </a:pPr>
            <a:r>
              <a:rPr lang="ja-JP" altLang="en-US" sz="1200" b="0" kern="0" dirty="0">
                <a:latin typeface="メイリオ" panose="020B0604030504040204" pitchFamily="50" charset="-128"/>
                <a:ea typeface="メイリオ" panose="020B0604030504040204" pitchFamily="50" charset="-128"/>
              </a:rPr>
              <a:t>　　　</a:t>
            </a:r>
            <a:endParaRPr lang="en-US" altLang="ja-JP" sz="1200" b="0" kern="0" dirty="0">
              <a:latin typeface="メイリオ" panose="020B0604030504040204" pitchFamily="50" charset="-128"/>
              <a:ea typeface="メイリオ" panose="020B0604030504040204" pitchFamily="50" charset="-128"/>
            </a:endParaRPr>
          </a:p>
          <a:p>
            <a:pPr eaLnBrk="1" hangingPunct="1">
              <a:buFont typeface="Wingdings" pitchFamily="2" charset="2"/>
              <a:buNone/>
            </a:pPr>
            <a:r>
              <a:rPr lang="ja-JP" altLang="en-US" sz="1200" b="0" kern="0" dirty="0">
                <a:latin typeface="メイリオ" panose="020B0604030504040204" pitchFamily="50" charset="-128"/>
                <a:ea typeface="メイリオ" panose="020B0604030504040204" pitchFamily="50" charset="-128"/>
              </a:rPr>
              <a:t>　　　　　　　　　　　　　　　　　　　　　　　　　　　　　　</a:t>
            </a:r>
            <a:endParaRPr lang="en-US" altLang="ja-JP" sz="1200" b="0" kern="0" dirty="0">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E7BCF86F-8A33-C425-6D1C-99C1F5F838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9878" y="3168856"/>
            <a:ext cx="1879750" cy="1744387"/>
          </a:xfrm>
          <a:prstGeom prst="rect">
            <a:avLst/>
          </a:prstGeom>
        </p:spPr>
      </p:pic>
      <p:pic>
        <p:nvPicPr>
          <p:cNvPr id="21" name="図 20">
            <a:extLst>
              <a:ext uri="{FF2B5EF4-FFF2-40B4-BE49-F238E27FC236}">
                <a16:creationId xmlns:a16="http://schemas.microsoft.com/office/drawing/2014/main" id="{6D31FBB7-F49A-7FAD-3193-B3C618EFE7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3934" y="3175547"/>
            <a:ext cx="2448271" cy="1750031"/>
          </a:xfrm>
          <a:prstGeom prst="rect">
            <a:avLst/>
          </a:prstGeom>
        </p:spPr>
      </p:pic>
      <p:pic>
        <p:nvPicPr>
          <p:cNvPr id="25" name="図 24">
            <a:extLst>
              <a:ext uri="{FF2B5EF4-FFF2-40B4-BE49-F238E27FC236}">
                <a16:creationId xmlns:a16="http://schemas.microsoft.com/office/drawing/2014/main" id="{EDF1D167-13B0-DA10-AB88-C07C4C27A1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1462" y="3168856"/>
            <a:ext cx="4226521" cy="1750031"/>
          </a:xfrm>
          <a:prstGeom prst="rect">
            <a:avLst/>
          </a:prstGeom>
        </p:spPr>
      </p:pic>
      <p:sp>
        <p:nvSpPr>
          <p:cNvPr id="30" name="Rectangle 8">
            <a:extLst>
              <a:ext uri="{FF2B5EF4-FFF2-40B4-BE49-F238E27FC236}">
                <a16:creationId xmlns:a16="http://schemas.microsoft.com/office/drawing/2014/main" id="{518A78BC-1E6E-A30C-D6C9-558E7EA1741D}"/>
              </a:ext>
            </a:extLst>
          </p:cNvPr>
          <p:cNvSpPr>
            <a:spLocks noChangeArrowheads="1"/>
          </p:cNvSpPr>
          <p:nvPr/>
        </p:nvSpPr>
        <p:spPr bwMode="auto">
          <a:xfrm>
            <a:off x="161930" y="4940066"/>
            <a:ext cx="1451371" cy="233524"/>
          </a:xfrm>
          <a:prstGeom prst="rect">
            <a:avLst/>
          </a:prstGeom>
          <a:solidFill>
            <a:srgbClr val="00B050"/>
          </a:solidFill>
          <a:ln w="19050" algn="ctr">
            <a:solidFill>
              <a:schemeClr val="tx1"/>
            </a:solidFill>
            <a:miter lim="800000"/>
            <a:headEnd/>
            <a:tailEnd/>
          </a:ln>
        </p:spPr>
        <p:txBody>
          <a:bodyPr wrap="none" anchor="ctr"/>
          <a:lstStyle>
            <a:lvl1pPr eaLnBrk="0" hangingPunct="0">
              <a:defRPr kumimoji="1" sz="1200" b="1">
                <a:solidFill>
                  <a:schemeClr val="tx1"/>
                </a:solidFill>
                <a:latin typeface="Arial" charset="0"/>
                <a:ea typeface="ＭＳ Ｐゴシック" pitchFamily="50" charset="-128"/>
              </a:defRPr>
            </a:lvl1pPr>
            <a:lvl2pPr marL="742950" indent="-285750" eaLnBrk="0" hangingPunct="0">
              <a:defRPr kumimoji="1" sz="1200" b="1">
                <a:solidFill>
                  <a:schemeClr val="tx1"/>
                </a:solidFill>
                <a:latin typeface="Arial" charset="0"/>
                <a:ea typeface="ＭＳ Ｐゴシック" pitchFamily="50" charset="-128"/>
              </a:defRPr>
            </a:lvl2pPr>
            <a:lvl3pPr marL="1143000" indent="-228600" eaLnBrk="0" hangingPunct="0">
              <a:defRPr kumimoji="1" sz="1200" b="1">
                <a:solidFill>
                  <a:schemeClr val="tx1"/>
                </a:solidFill>
                <a:latin typeface="Arial" charset="0"/>
                <a:ea typeface="ＭＳ Ｐゴシック" pitchFamily="50" charset="-128"/>
              </a:defRPr>
            </a:lvl3pPr>
            <a:lvl4pPr marL="1600200" indent="-228600" eaLnBrk="0" hangingPunct="0">
              <a:defRPr kumimoji="1" sz="1200" b="1">
                <a:solidFill>
                  <a:schemeClr val="tx1"/>
                </a:solidFill>
                <a:latin typeface="Arial" charset="0"/>
                <a:ea typeface="ＭＳ Ｐゴシック" pitchFamily="50" charset="-128"/>
              </a:defRPr>
            </a:lvl4pPr>
            <a:lvl5pPr marL="2057400" indent="-228600" eaLnBrk="0" hangingPunct="0">
              <a:defRPr kumimoji="1" sz="1200"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9pPr>
          </a:lstStyle>
          <a:p>
            <a:pPr algn="ctr" eaLnBrk="1" fontAlgn="base" hangingPunct="1">
              <a:spcBef>
                <a:spcPct val="0"/>
              </a:spcBef>
              <a:spcAft>
                <a:spcPct val="0"/>
              </a:spcAft>
            </a:pPr>
            <a:r>
              <a:rPr lang="ja-JP" altLang="en-US" sz="1600" dirty="0">
                <a:solidFill>
                  <a:srgbClr val="000000"/>
                </a:solidFill>
                <a:latin typeface="+mj-ea"/>
                <a:ea typeface="+mj-ea"/>
              </a:rPr>
              <a:t>得られたスキル</a:t>
            </a:r>
          </a:p>
        </p:txBody>
      </p:sp>
      <p:sp>
        <p:nvSpPr>
          <p:cNvPr id="31" name="テキスト ボックス 30">
            <a:extLst>
              <a:ext uri="{FF2B5EF4-FFF2-40B4-BE49-F238E27FC236}">
                <a16:creationId xmlns:a16="http://schemas.microsoft.com/office/drawing/2014/main" id="{D98356B4-CCD4-3971-6D89-C59CA985F98D}"/>
              </a:ext>
            </a:extLst>
          </p:cNvPr>
          <p:cNvSpPr txBox="1"/>
          <p:nvPr/>
        </p:nvSpPr>
        <p:spPr>
          <a:xfrm>
            <a:off x="4612881" y="5225225"/>
            <a:ext cx="4236934" cy="1195215"/>
          </a:xfrm>
          <a:prstGeom prst="rect">
            <a:avLst/>
          </a:prstGeom>
          <a:solidFill>
            <a:schemeClr val="bg1"/>
          </a:solidFill>
          <a:ln w="38100">
            <a:solidFill>
              <a:schemeClr val="tx1"/>
            </a:solidFill>
          </a:ln>
        </p:spPr>
        <p:txBody>
          <a:bodyPr wrap="square" rtlCol="0">
            <a:noAutofit/>
          </a:bodyPr>
          <a:lstStyle/>
          <a:p>
            <a:pPr algn="l" eaLnBrk="1" hangingPunct="1">
              <a:buFont typeface="Wingdings" pitchFamily="2" charset="2"/>
              <a:buNone/>
            </a:pPr>
            <a:endParaRPr lang="en-US" altLang="ja-JP" sz="1400" dirty="0">
              <a:latin typeface="+mn-ea"/>
              <a:ea typeface="+mn-ea"/>
            </a:endParaRPr>
          </a:p>
        </p:txBody>
      </p:sp>
      <p:sp>
        <p:nvSpPr>
          <p:cNvPr id="32" name="テキスト ボックス 31">
            <a:extLst>
              <a:ext uri="{FF2B5EF4-FFF2-40B4-BE49-F238E27FC236}">
                <a16:creationId xmlns:a16="http://schemas.microsoft.com/office/drawing/2014/main" id="{76C3C62A-BBC5-E1EB-040E-24FB0F936DB8}"/>
              </a:ext>
            </a:extLst>
          </p:cNvPr>
          <p:cNvSpPr txBox="1"/>
          <p:nvPr/>
        </p:nvSpPr>
        <p:spPr>
          <a:xfrm>
            <a:off x="151425" y="5191395"/>
            <a:ext cx="4420575" cy="1533279"/>
          </a:xfrm>
          <a:prstGeom prst="rect">
            <a:avLst/>
          </a:prstGeom>
          <a:solidFill>
            <a:schemeClr val="bg1"/>
          </a:solidFill>
          <a:ln w="38100">
            <a:solidFill>
              <a:schemeClr val="tx1"/>
            </a:solidFill>
          </a:ln>
        </p:spPr>
        <p:txBody>
          <a:bodyPr wrap="square" rtlCol="0">
            <a:noAutofit/>
          </a:bodyPr>
          <a:lstStyle/>
          <a:p>
            <a:pPr algn="l"/>
            <a:r>
              <a:rPr lang="ja-JP" altLang="en-US" b="1" dirty="0">
                <a:latin typeface="Agency FB" panose="020B0503020202020204" pitchFamily="34" charset="0"/>
                <a:ea typeface="メイリオ" panose="020B0604030504040204" pitchFamily="50" charset="-128"/>
              </a:rPr>
              <a:t>◆</a:t>
            </a:r>
            <a:r>
              <a:rPr lang="en-US" altLang="ja-JP" b="1" dirty="0">
                <a:latin typeface="Agency FB" panose="020B0503020202020204" pitchFamily="34" charset="0"/>
                <a:ea typeface="メイリオ" panose="020B0604030504040204" pitchFamily="50" charset="-128"/>
              </a:rPr>
              <a:t>SOARERA</a:t>
            </a:r>
            <a:r>
              <a:rPr lang="ja-JP" altLang="en-US" b="1" dirty="0">
                <a:latin typeface="Agency FB" panose="020B0503020202020204" pitchFamily="34" charset="0"/>
                <a:ea typeface="メイリオ" panose="020B0604030504040204" pitchFamily="50" charset="-128"/>
              </a:rPr>
              <a:t>、</a:t>
            </a:r>
            <a:r>
              <a:rPr lang="en-US" altLang="ja-JP" b="1" dirty="0">
                <a:latin typeface="Agency FB" panose="020B0503020202020204" pitchFamily="34" charset="0"/>
                <a:ea typeface="メイリオ" panose="020B0604030504040204" pitchFamily="50" charset="-128"/>
              </a:rPr>
              <a:t>Type-1</a:t>
            </a:r>
            <a:r>
              <a:rPr lang="ja-JP" altLang="en-US" b="1" dirty="0">
                <a:latin typeface="Agency FB" panose="020B0503020202020204" pitchFamily="34" charset="0"/>
                <a:ea typeface="メイリオ" panose="020B0604030504040204" pitchFamily="50" charset="-128"/>
              </a:rPr>
              <a:t>ソフトを使用して試験する能力。</a:t>
            </a:r>
            <a:endParaRPr lang="en-US" altLang="ja-JP" b="1" dirty="0">
              <a:latin typeface="Agency FB" panose="020B0503020202020204" pitchFamily="34" charset="0"/>
              <a:ea typeface="メイリオ" panose="020B0604030504040204" pitchFamily="50" charset="-128"/>
            </a:endParaRPr>
          </a:p>
          <a:p>
            <a:pPr algn="l"/>
            <a:r>
              <a:rPr lang="ja-JP" altLang="en-US" dirty="0">
                <a:latin typeface="Agency FB" panose="020B0503020202020204" pitchFamily="34" charset="0"/>
                <a:ea typeface="メイリオ" panose="020B0604030504040204" pitchFamily="50" charset="-128"/>
              </a:rPr>
              <a:t>◆ソフト仕様書、ハード仕様書、ユーザインフェース仕様書を確認知識。◆</a:t>
            </a:r>
            <a:r>
              <a:rPr lang="en-US" altLang="ja-JP" dirty="0">
                <a:latin typeface="Agency FB" panose="020B0503020202020204" pitchFamily="34" charset="0"/>
                <a:ea typeface="メイリオ" panose="020B0604030504040204" pitchFamily="50" charset="-128"/>
              </a:rPr>
              <a:t>PCL</a:t>
            </a:r>
            <a:r>
              <a:rPr lang="ja-JP" altLang="en-US" dirty="0">
                <a:latin typeface="Agency FB" panose="020B0503020202020204" pitchFamily="34" charset="0"/>
                <a:ea typeface="メイリオ" panose="020B0604030504040204" pitchFamily="50" charset="-128"/>
              </a:rPr>
              <a:t>の立ち上げ能力。</a:t>
            </a:r>
            <a:endParaRPr lang="en-US" altLang="ja-JP" dirty="0">
              <a:latin typeface="Agency FB" panose="020B0503020202020204" pitchFamily="34" charset="0"/>
            </a:endParaRPr>
          </a:p>
          <a:p>
            <a:pPr algn="l" eaLnBrk="1" hangingPunct="1">
              <a:buFont typeface="Wingdings" pitchFamily="2" charset="2"/>
              <a:buNone/>
            </a:pPr>
            <a:r>
              <a:rPr lang="ja-JP" altLang="en-US" b="1" dirty="0">
                <a:latin typeface="Agency FB" panose="020B0503020202020204" pitchFamily="34" charset="0"/>
                <a:ea typeface="メイリオ" panose="020B0604030504040204" pitchFamily="50" charset="-128"/>
              </a:rPr>
              <a:t>◆</a:t>
            </a:r>
            <a:r>
              <a:rPr lang="en-US" altLang="ja-JP" b="1" dirty="0">
                <a:latin typeface="Agency FB" panose="020B0503020202020204" pitchFamily="34" charset="0"/>
                <a:ea typeface="メイリオ" panose="020B0604030504040204" pitchFamily="50" charset="-128"/>
              </a:rPr>
              <a:t>Microsoft</a:t>
            </a:r>
            <a:r>
              <a:rPr lang="ja-JP" altLang="en-US" b="1" dirty="0">
                <a:latin typeface="Agency FB" panose="020B0503020202020204" pitchFamily="34" charset="0"/>
                <a:ea typeface="メイリオ" panose="020B0604030504040204" pitchFamily="50" charset="-128"/>
              </a:rPr>
              <a:t> </a:t>
            </a:r>
            <a:r>
              <a:rPr lang="en-US" altLang="ja-JP" b="1" dirty="0">
                <a:latin typeface="Agency FB" panose="020B0503020202020204" pitchFamily="34" charset="0"/>
                <a:ea typeface="メイリオ" panose="020B0604030504040204" pitchFamily="50" charset="-128"/>
              </a:rPr>
              <a:t>Visio Standard </a:t>
            </a:r>
            <a:r>
              <a:rPr lang="ja-JP" altLang="en-US" dirty="0">
                <a:latin typeface="Agency FB" panose="020B0503020202020204" pitchFamily="34" charset="0"/>
                <a:ea typeface="メイリオ" panose="020B0604030504040204" pitchFamily="50" charset="-128"/>
              </a:rPr>
              <a:t>の実務経験とエクセルの練習。</a:t>
            </a:r>
            <a:endParaRPr lang="en-US" altLang="ja-JP" dirty="0">
              <a:latin typeface="Agency FB" panose="020B0503020202020204" pitchFamily="34" charset="0"/>
              <a:ea typeface="メイリオ" panose="020B0604030504040204" pitchFamily="50" charset="-128"/>
            </a:endParaRPr>
          </a:p>
          <a:p>
            <a:pPr algn="l" eaLnBrk="1" hangingPunct="1">
              <a:buFont typeface="Wingdings" pitchFamily="2" charset="2"/>
              <a:buNone/>
            </a:pPr>
            <a:r>
              <a:rPr lang="ja-JP" altLang="en-US" dirty="0">
                <a:latin typeface="Agency FB" panose="020B0503020202020204" pitchFamily="34" charset="0"/>
                <a:ea typeface="メイリオ" panose="020B0604030504040204" pitchFamily="50" charset="-128"/>
              </a:rPr>
              <a:t>◆ネジやケーブルを接続する作業の経験</a:t>
            </a:r>
            <a:endParaRPr lang="en-US" altLang="ja-JP" dirty="0">
              <a:latin typeface="Agency FB" panose="020B0503020202020204" pitchFamily="34" charset="0"/>
              <a:ea typeface="メイリオ" panose="020B0604030504040204" pitchFamily="50" charset="-128"/>
            </a:endParaRPr>
          </a:p>
          <a:p>
            <a:pPr algn="l" eaLnBrk="1" hangingPunct="1">
              <a:buFont typeface="Wingdings" pitchFamily="2" charset="2"/>
              <a:buNone/>
            </a:pPr>
            <a:r>
              <a:rPr lang="ja-JP" altLang="en-US" dirty="0">
                <a:latin typeface="Agency FB" panose="020B0503020202020204" pitchFamily="34" charset="0"/>
                <a:ea typeface="メイリオ" panose="020B0604030504040204" pitchFamily="50" charset="-128"/>
              </a:rPr>
              <a:t>◆ハード仕様書を見ながら図の通りケーブル接続する事。</a:t>
            </a:r>
            <a:endParaRPr lang="en-US" altLang="ja-JP" dirty="0">
              <a:latin typeface="Agency FB" panose="020B0503020202020204" pitchFamily="34" charset="0"/>
              <a:ea typeface="メイリオ" panose="020B0604030504040204" pitchFamily="50" charset="-128"/>
            </a:endParaRPr>
          </a:p>
          <a:p>
            <a:pPr algn="l" eaLnBrk="1" hangingPunct="1">
              <a:buFont typeface="Wingdings" pitchFamily="2" charset="2"/>
              <a:buNone/>
            </a:pPr>
            <a:r>
              <a:rPr lang="ja-JP" altLang="en-US" dirty="0">
                <a:latin typeface="Agency FB" panose="020B0503020202020204" pitchFamily="34" charset="0"/>
                <a:ea typeface="メイリオ" panose="020B0604030504040204" pitchFamily="50" charset="-128"/>
              </a:rPr>
              <a:t>◆富士電機システムズの重要基本作業教育作業を受け作業に</a:t>
            </a:r>
            <a:endParaRPr lang="en-US" altLang="ja-JP" dirty="0">
              <a:latin typeface="Agency FB" panose="020B0503020202020204" pitchFamily="34" charset="0"/>
              <a:ea typeface="メイリオ" panose="020B0604030504040204" pitchFamily="50" charset="-128"/>
            </a:endParaRPr>
          </a:p>
          <a:p>
            <a:pPr algn="l" eaLnBrk="1" hangingPunct="1">
              <a:buFont typeface="Wingdings" pitchFamily="2" charset="2"/>
              <a:buNone/>
            </a:pPr>
            <a:r>
              <a:rPr lang="ja-JP" altLang="en-US" dirty="0">
                <a:latin typeface="Agency FB" panose="020B0503020202020204" pitchFamily="34" charset="0"/>
                <a:ea typeface="メイリオ" panose="020B0604030504040204" pitchFamily="50" charset="-128"/>
              </a:rPr>
              <a:t>　効率</a:t>
            </a:r>
            <a:endParaRPr lang="en-US" altLang="ja-JP" dirty="0">
              <a:latin typeface="Agency FB" panose="020B0503020202020204" pitchFamily="34" charset="0"/>
              <a:ea typeface="メイリオ" panose="020B0604030504040204" pitchFamily="50" charset="-128"/>
            </a:endParaRPr>
          </a:p>
        </p:txBody>
      </p:sp>
      <p:sp>
        <p:nvSpPr>
          <p:cNvPr id="34" name="Rectangle 8">
            <a:extLst>
              <a:ext uri="{FF2B5EF4-FFF2-40B4-BE49-F238E27FC236}">
                <a16:creationId xmlns:a16="http://schemas.microsoft.com/office/drawing/2014/main" id="{F37D6861-EAC8-EA6C-1CF4-737A7BD42819}"/>
              </a:ext>
            </a:extLst>
          </p:cNvPr>
          <p:cNvSpPr>
            <a:spLocks noChangeArrowheads="1"/>
          </p:cNvSpPr>
          <p:nvPr/>
        </p:nvSpPr>
        <p:spPr bwMode="auto">
          <a:xfrm>
            <a:off x="4596958" y="4902470"/>
            <a:ext cx="1451371" cy="288925"/>
          </a:xfrm>
          <a:prstGeom prst="rect">
            <a:avLst/>
          </a:prstGeom>
          <a:solidFill>
            <a:srgbClr val="00B050"/>
          </a:solidFill>
          <a:ln w="19050" algn="ctr">
            <a:solidFill>
              <a:schemeClr val="tx1"/>
            </a:solidFill>
            <a:miter lim="800000"/>
            <a:headEnd/>
            <a:tailEnd/>
          </a:ln>
        </p:spPr>
        <p:txBody>
          <a:bodyPr wrap="none" anchor="ctr"/>
          <a:lstStyle>
            <a:lvl1pPr eaLnBrk="0" hangingPunct="0">
              <a:defRPr kumimoji="1" sz="1200" b="1">
                <a:solidFill>
                  <a:schemeClr val="tx1"/>
                </a:solidFill>
                <a:latin typeface="Arial" charset="0"/>
                <a:ea typeface="ＭＳ Ｐゴシック" pitchFamily="50" charset="-128"/>
              </a:defRPr>
            </a:lvl1pPr>
            <a:lvl2pPr marL="742950" indent="-285750" eaLnBrk="0" hangingPunct="0">
              <a:defRPr kumimoji="1" sz="1200" b="1">
                <a:solidFill>
                  <a:schemeClr val="tx1"/>
                </a:solidFill>
                <a:latin typeface="Arial" charset="0"/>
                <a:ea typeface="ＭＳ Ｐゴシック" pitchFamily="50" charset="-128"/>
              </a:defRPr>
            </a:lvl2pPr>
            <a:lvl3pPr marL="1143000" indent="-228600" eaLnBrk="0" hangingPunct="0">
              <a:defRPr kumimoji="1" sz="1200" b="1">
                <a:solidFill>
                  <a:schemeClr val="tx1"/>
                </a:solidFill>
                <a:latin typeface="Arial" charset="0"/>
                <a:ea typeface="ＭＳ Ｐゴシック" pitchFamily="50" charset="-128"/>
              </a:defRPr>
            </a:lvl3pPr>
            <a:lvl4pPr marL="1600200" indent="-228600" eaLnBrk="0" hangingPunct="0">
              <a:defRPr kumimoji="1" sz="1200" b="1">
                <a:solidFill>
                  <a:schemeClr val="tx1"/>
                </a:solidFill>
                <a:latin typeface="Arial" charset="0"/>
                <a:ea typeface="ＭＳ Ｐゴシック" pitchFamily="50" charset="-128"/>
              </a:defRPr>
            </a:lvl4pPr>
            <a:lvl5pPr marL="2057400" indent="-228600" eaLnBrk="0" hangingPunct="0">
              <a:defRPr kumimoji="1" sz="1200"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9pPr>
          </a:lstStyle>
          <a:p>
            <a:pPr algn="ctr" eaLnBrk="1" fontAlgn="base" hangingPunct="1">
              <a:spcBef>
                <a:spcPct val="0"/>
              </a:spcBef>
              <a:spcAft>
                <a:spcPct val="0"/>
              </a:spcAft>
            </a:pPr>
            <a:r>
              <a:rPr lang="ja-JP" altLang="en-US" sz="1600" dirty="0">
                <a:solidFill>
                  <a:srgbClr val="000000"/>
                </a:solidFill>
                <a:latin typeface="+mj-ea"/>
                <a:ea typeface="+mj-ea"/>
              </a:rPr>
              <a:t>使用ツール</a:t>
            </a:r>
          </a:p>
        </p:txBody>
      </p:sp>
      <p:pic>
        <p:nvPicPr>
          <p:cNvPr id="35" name="図 34">
            <a:extLst>
              <a:ext uri="{FF2B5EF4-FFF2-40B4-BE49-F238E27FC236}">
                <a16:creationId xmlns:a16="http://schemas.microsoft.com/office/drawing/2014/main" id="{E7C34E27-77D5-330A-E047-83DF78AA985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4008" y="5335104"/>
            <a:ext cx="896161" cy="1050184"/>
          </a:xfrm>
          <a:prstGeom prst="rect">
            <a:avLst/>
          </a:prstGeom>
        </p:spPr>
      </p:pic>
      <p:pic>
        <p:nvPicPr>
          <p:cNvPr id="36" name="図 35">
            <a:extLst>
              <a:ext uri="{FF2B5EF4-FFF2-40B4-BE49-F238E27FC236}">
                <a16:creationId xmlns:a16="http://schemas.microsoft.com/office/drawing/2014/main" id="{5B3A3886-0804-F4B9-6FB3-53F9140870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7740352" y="5335104"/>
            <a:ext cx="1109462" cy="1050184"/>
          </a:xfrm>
          <a:prstGeom prst="rect">
            <a:avLst/>
          </a:prstGeom>
        </p:spPr>
      </p:pic>
      <p:pic>
        <p:nvPicPr>
          <p:cNvPr id="38" name="図 37">
            <a:extLst>
              <a:ext uri="{FF2B5EF4-FFF2-40B4-BE49-F238E27FC236}">
                <a16:creationId xmlns:a16="http://schemas.microsoft.com/office/drawing/2014/main" id="{AEC15437-F24C-F553-B394-D27FD943FC1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30289" y="5319987"/>
            <a:ext cx="756084" cy="1014633"/>
          </a:xfrm>
          <a:prstGeom prst="rect">
            <a:avLst/>
          </a:prstGeom>
        </p:spPr>
      </p:pic>
      <p:pic>
        <p:nvPicPr>
          <p:cNvPr id="40" name="図 39">
            <a:extLst>
              <a:ext uri="{FF2B5EF4-FFF2-40B4-BE49-F238E27FC236}">
                <a16:creationId xmlns:a16="http://schemas.microsoft.com/office/drawing/2014/main" id="{24CCE78E-A624-61D8-5C20-310020660CA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67403" y="5332671"/>
            <a:ext cx="1636162" cy="957800"/>
          </a:xfrm>
          <a:prstGeom prst="rect">
            <a:avLst/>
          </a:prstGeom>
        </p:spPr>
      </p:pic>
      <p:sp>
        <p:nvSpPr>
          <p:cNvPr id="5" name="フッター プレースホルダー 1">
            <a:extLst>
              <a:ext uri="{FF2B5EF4-FFF2-40B4-BE49-F238E27FC236}">
                <a16:creationId xmlns:a16="http://schemas.microsoft.com/office/drawing/2014/main" id="{8133C38D-C0D1-BBC2-9B92-6C61C2031F1C}"/>
              </a:ext>
            </a:extLst>
          </p:cNvPr>
          <p:cNvSpPr>
            <a:spLocks noGrp="1"/>
          </p:cNvSpPr>
          <p:nvPr>
            <p:ph type="ftr" sz="quarter" idx="10"/>
          </p:nvPr>
        </p:nvSpPr>
        <p:spPr>
          <a:xfrm>
            <a:off x="8013220" y="6495167"/>
            <a:ext cx="864096" cy="243554"/>
          </a:xfrm>
        </p:spPr>
        <p:txBody>
          <a:bodyPr/>
          <a:lstStyle/>
          <a:p>
            <a:pPr>
              <a:defRPr/>
            </a:pPr>
            <a:r>
              <a:rPr lang="en-US" altLang="ja-JP" sz="1600" b="1" dirty="0">
                <a:solidFill>
                  <a:schemeClr val="accent5">
                    <a:lumMod val="50000"/>
                  </a:schemeClr>
                </a:solidFill>
                <a:latin typeface="+mj-ea"/>
                <a:ea typeface="+mj-ea"/>
              </a:rPr>
              <a:t>[</a:t>
            </a:r>
            <a:r>
              <a:rPr lang="en-US" altLang="ja-JP" sz="1400" b="1" dirty="0">
                <a:solidFill>
                  <a:schemeClr val="accent5">
                    <a:lumMod val="50000"/>
                  </a:schemeClr>
                </a:solidFill>
                <a:latin typeface="+mj-ea"/>
                <a:ea typeface="+mj-ea"/>
              </a:rPr>
              <a:t>07/13</a:t>
            </a:r>
            <a:r>
              <a:rPr lang="en-US" altLang="ja-JP" sz="1600" b="1" dirty="0">
                <a:solidFill>
                  <a:schemeClr val="accent5">
                    <a:lumMod val="50000"/>
                  </a:schemeClr>
                </a:solidFill>
                <a:latin typeface="+mj-ea"/>
                <a:ea typeface="+mj-ea"/>
              </a:rPr>
              <a:t>]</a:t>
            </a:r>
          </a:p>
        </p:txBody>
      </p:sp>
    </p:spTree>
    <p:extLst>
      <p:ext uri="{BB962C8B-B14F-4D97-AF65-F5344CB8AC3E}">
        <p14:creationId xmlns:p14="http://schemas.microsoft.com/office/powerpoint/2010/main" val="27118830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5109053-307F-72F7-4C15-8344391D700D}"/>
              </a:ext>
            </a:extLst>
          </p:cNvPr>
          <p:cNvSpPr txBox="1"/>
          <p:nvPr/>
        </p:nvSpPr>
        <p:spPr>
          <a:xfrm>
            <a:off x="467544" y="764704"/>
            <a:ext cx="8244916" cy="461665"/>
          </a:xfrm>
          <a:prstGeom prst="rect">
            <a:avLst/>
          </a:prstGeom>
          <a:noFill/>
        </p:spPr>
        <p:txBody>
          <a:bodyPr wrap="square" rtlCol="0">
            <a:spAutoFit/>
          </a:bodyPr>
          <a:lstStyle/>
          <a:p>
            <a:pPr marL="171450" indent="-171450">
              <a:buFont typeface="Wingdings" panose="05000000000000000000" pitchFamily="2" charset="2"/>
              <a:buChar char="v"/>
            </a:pPr>
            <a:endParaRPr lang="en-US" altLang="ja-JP" dirty="0"/>
          </a:p>
          <a:p>
            <a:endParaRPr lang="en-US" dirty="0"/>
          </a:p>
        </p:txBody>
      </p:sp>
      <p:sp>
        <p:nvSpPr>
          <p:cNvPr id="6" name="テキスト ボックス 5">
            <a:extLst>
              <a:ext uri="{FF2B5EF4-FFF2-40B4-BE49-F238E27FC236}">
                <a16:creationId xmlns:a16="http://schemas.microsoft.com/office/drawing/2014/main" id="{3F65FD44-2CB1-ADF5-59B6-E15DE3DE0694}"/>
              </a:ext>
            </a:extLst>
          </p:cNvPr>
          <p:cNvSpPr txBox="1"/>
          <p:nvPr/>
        </p:nvSpPr>
        <p:spPr>
          <a:xfrm>
            <a:off x="255576" y="3694741"/>
            <a:ext cx="4388916" cy="2345285"/>
          </a:xfrm>
          <a:prstGeom prst="rect">
            <a:avLst/>
          </a:prstGeom>
          <a:noFill/>
          <a:ln w="19050">
            <a:solidFill>
              <a:schemeClr val="tx1"/>
            </a:solidFill>
          </a:ln>
        </p:spPr>
        <p:txBody>
          <a:bodyPr wrap="square" rtlCol="0">
            <a:noAutofit/>
          </a:bodyPr>
          <a:lstStyle/>
          <a:p>
            <a:pPr algn="l"/>
            <a:r>
              <a:rPr kumimoji="1" lang="ja-JP" altLang="en-US" sz="1600" dirty="0">
                <a:latin typeface="+mj-ea"/>
                <a:ea typeface="+mj-ea"/>
              </a:rPr>
              <a:t>◆</a:t>
            </a:r>
            <a:r>
              <a:rPr kumimoji="1" lang="en-US" altLang="ja-JP" sz="1600" dirty="0">
                <a:latin typeface="+mj-ea"/>
                <a:ea typeface="+mj-ea"/>
              </a:rPr>
              <a:t>VBA</a:t>
            </a:r>
            <a:r>
              <a:rPr kumimoji="1" lang="ja-JP" altLang="en-US" sz="1600" dirty="0">
                <a:latin typeface="+mj-ea"/>
                <a:ea typeface="+mj-ea"/>
              </a:rPr>
              <a:t>に関する基本的なコーディング能力。</a:t>
            </a:r>
            <a:r>
              <a:rPr kumimoji="1" lang="en-US" altLang="ja-JP" sz="1600" dirty="0">
                <a:latin typeface="+mj-ea"/>
                <a:ea typeface="+mj-ea"/>
              </a:rPr>
              <a:t>VBA</a:t>
            </a:r>
            <a:r>
              <a:rPr kumimoji="1" lang="ja-JP" altLang="en-US" sz="1600" dirty="0">
                <a:latin typeface="+mj-ea"/>
                <a:ea typeface="+mj-ea"/>
              </a:rPr>
              <a:t>で簡単なプログラミング作成可能</a:t>
            </a:r>
            <a:endParaRPr kumimoji="1" lang="en-US" altLang="ja-JP" sz="1600" dirty="0">
              <a:latin typeface="+mj-ea"/>
              <a:ea typeface="+mj-ea"/>
            </a:endParaRPr>
          </a:p>
          <a:p>
            <a:pPr algn="l"/>
            <a:r>
              <a:rPr kumimoji="1" lang="ja-JP" altLang="en-US" sz="1600" dirty="0">
                <a:latin typeface="+mj-ea"/>
                <a:ea typeface="+mj-ea"/>
              </a:rPr>
              <a:t>◆</a:t>
            </a:r>
            <a:r>
              <a:rPr kumimoji="1" lang="en-US" altLang="ja-JP" sz="1600" dirty="0">
                <a:latin typeface="+mj-ea"/>
                <a:ea typeface="+mj-ea"/>
              </a:rPr>
              <a:t>C</a:t>
            </a:r>
            <a:r>
              <a:rPr kumimoji="1" lang="ja-JP" altLang="en-US" sz="1600" dirty="0">
                <a:latin typeface="+mj-ea"/>
                <a:ea typeface="+mj-ea"/>
              </a:rPr>
              <a:t>言語と</a:t>
            </a:r>
            <a:r>
              <a:rPr kumimoji="1" lang="en-US" altLang="ja-JP" sz="1600" dirty="0">
                <a:latin typeface="+mj-ea"/>
                <a:ea typeface="+mj-ea"/>
              </a:rPr>
              <a:t>Java</a:t>
            </a:r>
            <a:r>
              <a:rPr kumimoji="1" lang="ja-JP" altLang="en-US" sz="1600" dirty="0">
                <a:latin typeface="+mj-ea"/>
                <a:ea typeface="+mj-ea"/>
              </a:rPr>
              <a:t>で約</a:t>
            </a:r>
            <a:r>
              <a:rPr kumimoji="1" lang="en-US" altLang="ja-JP" sz="1600" dirty="0">
                <a:latin typeface="+mj-ea"/>
                <a:ea typeface="+mj-ea"/>
              </a:rPr>
              <a:t>150</a:t>
            </a:r>
            <a:r>
              <a:rPr kumimoji="1" lang="ja-JP" altLang="en-US" sz="1600" dirty="0">
                <a:latin typeface="+mj-ea"/>
                <a:ea typeface="+mj-ea"/>
              </a:rPr>
              <a:t>行のコディングを能力。</a:t>
            </a:r>
            <a:endParaRPr kumimoji="1" lang="en-US" altLang="ja-JP" sz="1600" dirty="0">
              <a:latin typeface="+mj-ea"/>
              <a:ea typeface="+mj-ea"/>
            </a:endParaRPr>
          </a:p>
          <a:p>
            <a:pPr algn="l"/>
            <a:r>
              <a:rPr lang="ja-JP" altLang="en-US" sz="1600" dirty="0">
                <a:latin typeface="+mj-ea"/>
                <a:ea typeface="+mj-ea"/>
              </a:rPr>
              <a:t>◆</a:t>
            </a:r>
            <a:r>
              <a:rPr lang="en-US" altLang="ja-JP" sz="1600" dirty="0">
                <a:latin typeface="+mj-ea"/>
                <a:ea typeface="+mj-ea"/>
              </a:rPr>
              <a:t>SQL</a:t>
            </a:r>
            <a:r>
              <a:rPr lang="ja-JP" altLang="en-US" sz="1600" dirty="0">
                <a:latin typeface="+mj-ea"/>
                <a:ea typeface="+mj-ea"/>
              </a:rPr>
              <a:t>コマンドの理解とともに</a:t>
            </a:r>
            <a:r>
              <a:rPr lang="en-US" altLang="ja-JP" sz="1600" dirty="0" err="1">
                <a:latin typeface="+mj-ea"/>
                <a:ea typeface="+mj-ea"/>
              </a:rPr>
              <a:t>Sqlite</a:t>
            </a:r>
            <a:r>
              <a:rPr lang="ja-JP" altLang="en-US" sz="1600" dirty="0">
                <a:latin typeface="+mj-ea"/>
                <a:ea typeface="+mj-ea"/>
              </a:rPr>
              <a:t>３用いし</a:t>
            </a:r>
            <a:endParaRPr lang="en-US" altLang="ja-JP" sz="1600" dirty="0">
              <a:latin typeface="+mj-ea"/>
              <a:ea typeface="+mj-ea"/>
            </a:endParaRPr>
          </a:p>
          <a:p>
            <a:pPr algn="l"/>
            <a:r>
              <a:rPr lang="ja-JP" altLang="en-US" sz="1600" dirty="0">
                <a:latin typeface="+mj-ea"/>
                <a:ea typeface="+mj-ea"/>
              </a:rPr>
              <a:t>　　たデータベス構築理解。</a:t>
            </a:r>
            <a:endParaRPr lang="en-US" altLang="ja-JP" sz="1600" dirty="0">
              <a:latin typeface="+mj-ea"/>
              <a:ea typeface="+mj-ea"/>
            </a:endParaRPr>
          </a:p>
          <a:p>
            <a:pPr algn="l"/>
            <a:r>
              <a:rPr kumimoji="1" lang="ja-JP" altLang="en-US" sz="1600" dirty="0">
                <a:latin typeface="+mj-ea"/>
                <a:ea typeface="+mj-ea"/>
              </a:rPr>
              <a:t>◆</a:t>
            </a:r>
            <a:r>
              <a:rPr kumimoji="1" lang="en-US" altLang="ja-JP" sz="1600" dirty="0">
                <a:latin typeface="+mj-ea"/>
                <a:ea typeface="+mj-ea"/>
              </a:rPr>
              <a:t>PHP</a:t>
            </a:r>
            <a:r>
              <a:rPr kumimoji="1" lang="ja-JP" altLang="en-US" sz="1600" dirty="0">
                <a:latin typeface="+mj-ea"/>
                <a:ea typeface="+mj-ea"/>
              </a:rPr>
              <a:t>の開発環境構築理解し、</a:t>
            </a:r>
            <a:r>
              <a:rPr kumimoji="1" lang="en-US" altLang="ja-JP" sz="1600" dirty="0">
                <a:latin typeface="+mj-ea"/>
                <a:ea typeface="+mj-ea"/>
              </a:rPr>
              <a:t>XAMPP/MAMP</a:t>
            </a:r>
          </a:p>
          <a:p>
            <a:pPr algn="l"/>
            <a:r>
              <a:rPr lang="ja-JP" altLang="en-US" sz="1600" dirty="0">
                <a:latin typeface="+mj-ea"/>
                <a:ea typeface="+mj-ea"/>
              </a:rPr>
              <a:t>　の基本を使えるようになりました。</a:t>
            </a:r>
            <a:endParaRPr lang="en-US" altLang="ja-JP" sz="1600" dirty="0">
              <a:latin typeface="+mj-ea"/>
              <a:ea typeface="+mj-ea"/>
            </a:endParaRPr>
          </a:p>
          <a:p>
            <a:pPr algn="l"/>
            <a:r>
              <a:rPr kumimoji="1" lang="ja-JP" altLang="en-US" sz="1600" dirty="0">
                <a:latin typeface="+mj-ea"/>
                <a:ea typeface="+mj-ea"/>
              </a:rPr>
              <a:t>◆</a:t>
            </a:r>
            <a:r>
              <a:rPr kumimoji="1" lang="en-US" altLang="ja-JP" sz="1600" dirty="0">
                <a:latin typeface="+mj-ea"/>
                <a:ea typeface="+mj-ea"/>
              </a:rPr>
              <a:t>Html</a:t>
            </a:r>
            <a:r>
              <a:rPr kumimoji="1" lang="ja-JP" altLang="en-US" sz="1600" dirty="0">
                <a:latin typeface="+mj-ea"/>
                <a:ea typeface="+mj-ea"/>
              </a:rPr>
              <a:t>と</a:t>
            </a:r>
            <a:r>
              <a:rPr kumimoji="1" lang="en-US" altLang="ja-JP" sz="1600" dirty="0" err="1">
                <a:latin typeface="+mj-ea"/>
                <a:ea typeface="+mj-ea"/>
              </a:rPr>
              <a:t>Css</a:t>
            </a:r>
            <a:r>
              <a:rPr kumimoji="1" lang="ja-JP" altLang="en-US" sz="1600" dirty="0">
                <a:latin typeface="+mj-ea"/>
                <a:ea typeface="+mj-ea"/>
              </a:rPr>
              <a:t>の基礎理解し約</a:t>
            </a:r>
            <a:r>
              <a:rPr kumimoji="1" lang="en-US" altLang="ja-JP" sz="1600" dirty="0">
                <a:latin typeface="+mj-ea"/>
                <a:ea typeface="+mj-ea"/>
              </a:rPr>
              <a:t>100</a:t>
            </a:r>
            <a:r>
              <a:rPr kumimoji="1" lang="ja-JP" altLang="en-US" sz="1600" dirty="0">
                <a:latin typeface="+mj-ea"/>
                <a:ea typeface="+mj-ea"/>
              </a:rPr>
              <a:t>行程のコディ</a:t>
            </a:r>
            <a:endParaRPr kumimoji="1" lang="en-US" altLang="ja-JP" sz="1600" dirty="0">
              <a:latin typeface="+mj-ea"/>
              <a:ea typeface="+mj-ea"/>
            </a:endParaRPr>
          </a:p>
          <a:p>
            <a:pPr algn="l"/>
            <a:r>
              <a:rPr lang="ja-JP" altLang="en-US" sz="1600" dirty="0">
                <a:latin typeface="+mj-ea"/>
                <a:ea typeface="+mj-ea"/>
              </a:rPr>
              <a:t>　　</a:t>
            </a:r>
            <a:r>
              <a:rPr kumimoji="1" lang="ja-JP" altLang="en-US" sz="1600" dirty="0">
                <a:latin typeface="+mj-ea"/>
                <a:ea typeface="+mj-ea"/>
              </a:rPr>
              <a:t>ング能力。</a:t>
            </a:r>
            <a:endParaRPr kumimoji="1" lang="en-US" altLang="ja-JP" sz="1600" dirty="0">
              <a:latin typeface="+mj-ea"/>
              <a:ea typeface="+mj-ea"/>
            </a:endParaRPr>
          </a:p>
        </p:txBody>
      </p:sp>
      <p:sp>
        <p:nvSpPr>
          <p:cNvPr id="7" name="Rectangle 7">
            <a:extLst>
              <a:ext uri="{FF2B5EF4-FFF2-40B4-BE49-F238E27FC236}">
                <a16:creationId xmlns:a16="http://schemas.microsoft.com/office/drawing/2014/main" id="{84B49A30-29A2-FA2F-4D0A-EBAF7B8C9FD1}"/>
              </a:ext>
            </a:extLst>
          </p:cNvPr>
          <p:cNvSpPr>
            <a:spLocks noChangeArrowheads="1"/>
          </p:cNvSpPr>
          <p:nvPr/>
        </p:nvSpPr>
        <p:spPr bwMode="auto">
          <a:xfrm>
            <a:off x="5217789" y="3780463"/>
            <a:ext cx="3659856" cy="2259563"/>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t" anchorCtr="0"/>
          <a:lstStyle>
            <a:lvl1pPr eaLnBrk="0" hangingPunct="0">
              <a:defRPr kumimoji="1" sz="1200" b="1">
                <a:solidFill>
                  <a:schemeClr val="tx1"/>
                </a:solidFill>
                <a:latin typeface="Arial" charset="0"/>
                <a:ea typeface="ＭＳ Ｐゴシック" pitchFamily="50" charset="-128"/>
              </a:defRPr>
            </a:lvl1pPr>
            <a:lvl2pPr marL="742950" indent="-285750" eaLnBrk="0" hangingPunct="0">
              <a:defRPr kumimoji="1" sz="1200" b="1">
                <a:solidFill>
                  <a:schemeClr val="tx1"/>
                </a:solidFill>
                <a:latin typeface="Arial" charset="0"/>
                <a:ea typeface="ＭＳ Ｐゴシック" pitchFamily="50" charset="-128"/>
              </a:defRPr>
            </a:lvl2pPr>
            <a:lvl3pPr marL="1143000" indent="-228600" eaLnBrk="0" hangingPunct="0">
              <a:defRPr kumimoji="1" sz="1200" b="1">
                <a:solidFill>
                  <a:schemeClr val="tx1"/>
                </a:solidFill>
                <a:latin typeface="Arial" charset="0"/>
                <a:ea typeface="ＭＳ Ｐゴシック" pitchFamily="50" charset="-128"/>
              </a:defRPr>
            </a:lvl3pPr>
            <a:lvl4pPr marL="1600200" indent="-228600" eaLnBrk="0" hangingPunct="0">
              <a:defRPr kumimoji="1" sz="1200" b="1">
                <a:solidFill>
                  <a:schemeClr val="tx1"/>
                </a:solidFill>
                <a:latin typeface="Arial" charset="0"/>
                <a:ea typeface="ＭＳ Ｐゴシック" pitchFamily="50" charset="-128"/>
              </a:defRPr>
            </a:lvl4pPr>
            <a:lvl5pPr marL="2057400" indent="-228600" eaLnBrk="0" hangingPunct="0">
              <a:defRPr kumimoji="1" sz="1200"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9pPr>
          </a:lstStyle>
          <a:p>
            <a:pPr algn="dist" eaLnBrk="1" fontAlgn="base" hangingPunct="1">
              <a:spcBef>
                <a:spcPct val="0"/>
              </a:spcBef>
              <a:spcAft>
                <a:spcPct val="0"/>
              </a:spcAft>
            </a:pPr>
            <a:r>
              <a:rPr lang="ja-JP" altLang="en-US" sz="1600" dirty="0">
                <a:latin typeface="+mj-ea"/>
                <a:ea typeface="+mj-ea"/>
              </a:rPr>
              <a:t>◆</a:t>
            </a:r>
            <a:r>
              <a:rPr lang="en-US" altLang="ja-JP" sz="1600" dirty="0">
                <a:latin typeface="+mj-ea"/>
                <a:ea typeface="+mj-ea"/>
              </a:rPr>
              <a:t>OS</a:t>
            </a:r>
            <a:r>
              <a:rPr lang="ja-JP" altLang="en-US" sz="1600" dirty="0">
                <a:latin typeface="+mj-ea"/>
                <a:ea typeface="+mj-ea"/>
              </a:rPr>
              <a:t>：</a:t>
            </a:r>
            <a:r>
              <a:rPr lang="en-US" altLang="ja-JP" sz="1600" dirty="0">
                <a:latin typeface="+mj-ea"/>
                <a:ea typeface="+mj-ea"/>
              </a:rPr>
              <a:t>Windows</a:t>
            </a:r>
            <a:r>
              <a:rPr lang="ja-JP" altLang="en-US" sz="1600" dirty="0">
                <a:latin typeface="+mj-ea"/>
                <a:ea typeface="+mj-ea"/>
              </a:rPr>
              <a:t>１</a:t>
            </a:r>
            <a:r>
              <a:rPr lang="en-US" altLang="ja-JP" sz="1600" dirty="0">
                <a:latin typeface="+mj-ea"/>
                <a:ea typeface="+mj-ea"/>
              </a:rPr>
              <a:t>0,Windows</a:t>
            </a:r>
            <a:r>
              <a:rPr lang="ja-JP" altLang="en-US" sz="1600" dirty="0">
                <a:latin typeface="+mj-ea"/>
                <a:ea typeface="+mj-ea"/>
              </a:rPr>
              <a:t>１</a:t>
            </a:r>
            <a:r>
              <a:rPr lang="en-US" altLang="ja-JP" sz="1600" dirty="0">
                <a:latin typeface="+mj-ea"/>
                <a:ea typeface="+mj-ea"/>
              </a:rPr>
              <a:t>1</a:t>
            </a:r>
          </a:p>
          <a:p>
            <a:pPr algn="dist" eaLnBrk="1" fontAlgn="base" hangingPunct="1">
              <a:spcBef>
                <a:spcPct val="0"/>
              </a:spcBef>
              <a:spcAft>
                <a:spcPct val="0"/>
              </a:spcAft>
            </a:pPr>
            <a:r>
              <a:rPr lang="ja-JP" altLang="en-US" sz="1600" dirty="0">
                <a:latin typeface="+mj-ea"/>
                <a:ea typeface="+mj-ea"/>
              </a:rPr>
              <a:t>開発環境</a:t>
            </a:r>
            <a:endParaRPr lang="en-US" altLang="ja-JP" sz="1600" dirty="0">
              <a:latin typeface="+mj-ea"/>
              <a:ea typeface="+mj-ea"/>
            </a:endParaRPr>
          </a:p>
          <a:p>
            <a:pPr algn="dist" eaLnBrk="1" fontAlgn="base" hangingPunct="1">
              <a:spcBef>
                <a:spcPct val="0"/>
              </a:spcBef>
              <a:spcAft>
                <a:spcPct val="0"/>
              </a:spcAft>
            </a:pPr>
            <a:r>
              <a:rPr lang="ja-JP" altLang="en-US" sz="1600" dirty="0">
                <a:latin typeface="+mj-ea"/>
                <a:ea typeface="+mj-ea"/>
              </a:rPr>
              <a:t>◆</a:t>
            </a:r>
            <a:r>
              <a:rPr lang="en-US" altLang="ja-JP" sz="1600" dirty="0">
                <a:latin typeface="+mj-ea"/>
                <a:ea typeface="+mj-ea"/>
              </a:rPr>
              <a:t>Dev-C++,Visual Studio Code</a:t>
            </a:r>
          </a:p>
          <a:p>
            <a:pPr algn="dist" eaLnBrk="1" fontAlgn="base" hangingPunct="1">
              <a:spcBef>
                <a:spcPct val="0"/>
              </a:spcBef>
              <a:spcAft>
                <a:spcPct val="0"/>
              </a:spcAft>
            </a:pPr>
            <a:r>
              <a:rPr lang="ja-JP" altLang="en-US" sz="1600" dirty="0">
                <a:latin typeface="+mj-ea"/>
                <a:ea typeface="+mj-ea"/>
              </a:rPr>
              <a:t>◆コマンドプロンプトウィンドウ</a:t>
            </a:r>
            <a:endParaRPr lang="en-US" altLang="ja-JP" sz="1600" dirty="0">
              <a:latin typeface="+mj-ea"/>
              <a:ea typeface="+mj-ea"/>
            </a:endParaRPr>
          </a:p>
          <a:p>
            <a:pPr algn="dist" eaLnBrk="1" fontAlgn="base" hangingPunct="1">
              <a:spcBef>
                <a:spcPct val="0"/>
              </a:spcBef>
              <a:spcAft>
                <a:spcPct val="0"/>
              </a:spcAft>
            </a:pPr>
            <a:r>
              <a:rPr lang="ja-JP" altLang="en-US" sz="1600" dirty="0">
                <a:latin typeface="+mj-ea"/>
                <a:ea typeface="+mj-ea"/>
              </a:rPr>
              <a:t>◆</a:t>
            </a:r>
            <a:r>
              <a:rPr lang="en-US" altLang="ja-JP" sz="1600" dirty="0">
                <a:latin typeface="+mj-ea"/>
                <a:ea typeface="+mj-ea"/>
              </a:rPr>
              <a:t>HTML,CSS,</a:t>
            </a:r>
          </a:p>
          <a:p>
            <a:pPr algn="dist" eaLnBrk="1" fontAlgn="base" hangingPunct="1">
              <a:spcBef>
                <a:spcPct val="0"/>
              </a:spcBef>
              <a:spcAft>
                <a:spcPct val="0"/>
              </a:spcAft>
            </a:pPr>
            <a:r>
              <a:rPr lang="ja-JP" altLang="en-US" sz="1600" dirty="0">
                <a:latin typeface="+mj-ea"/>
                <a:ea typeface="+mj-ea"/>
              </a:rPr>
              <a:t>◆</a:t>
            </a:r>
            <a:r>
              <a:rPr lang="en-US" altLang="ja-JP" sz="1600" dirty="0">
                <a:latin typeface="+mj-ea"/>
                <a:ea typeface="+mj-ea"/>
              </a:rPr>
              <a:t>eclipse </a:t>
            </a:r>
            <a:r>
              <a:rPr lang="ja-JP" altLang="en-US" sz="1600" dirty="0">
                <a:latin typeface="+mj-ea"/>
                <a:ea typeface="+mj-ea"/>
              </a:rPr>
              <a:t>◆</a:t>
            </a:r>
            <a:r>
              <a:rPr lang="en-US" altLang="ja-JP" sz="1600" dirty="0">
                <a:latin typeface="+mj-ea"/>
                <a:ea typeface="+mj-ea"/>
              </a:rPr>
              <a:t>Notepad</a:t>
            </a:r>
            <a:r>
              <a:rPr lang="ja-JP" altLang="en-US" sz="1600" dirty="0">
                <a:latin typeface="+mj-ea"/>
                <a:ea typeface="+mj-ea"/>
              </a:rPr>
              <a:t>＋＋</a:t>
            </a:r>
            <a:endParaRPr lang="en-US" altLang="ja-JP" sz="1600" dirty="0">
              <a:latin typeface="+mj-ea"/>
              <a:ea typeface="+mj-ea"/>
            </a:endParaRPr>
          </a:p>
          <a:p>
            <a:pPr algn="dist" eaLnBrk="1" fontAlgn="base" hangingPunct="1">
              <a:spcBef>
                <a:spcPct val="0"/>
              </a:spcBef>
              <a:spcAft>
                <a:spcPct val="0"/>
              </a:spcAft>
            </a:pPr>
            <a:r>
              <a:rPr lang="ja-JP" altLang="en-US" sz="1600" dirty="0">
                <a:latin typeface="+mj-ea"/>
                <a:ea typeface="+mj-ea"/>
              </a:rPr>
              <a:t>◆</a:t>
            </a:r>
            <a:r>
              <a:rPr lang="en-US" altLang="ja-JP" sz="1600" dirty="0">
                <a:latin typeface="+mj-ea"/>
                <a:ea typeface="+mj-ea"/>
              </a:rPr>
              <a:t>SQLite3</a:t>
            </a:r>
          </a:p>
          <a:p>
            <a:pPr algn="dist" eaLnBrk="1" fontAlgn="base" hangingPunct="1">
              <a:spcBef>
                <a:spcPct val="0"/>
              </a:spcBef>
              <a:spcAft>
                <a:spcPct val="0"/>
              </a:spcAft>
            </a:pPr>
            <a:r>
              <a:rPr lang="ja-JP" altLang="en-US" sz="1600" dirty="0">
                <a:latin typeface="+mj-ea"/>
                <a:ea typeface="+mj-ea"/>
              </a:rPr>
              <a:t>◆</a:t>
            </a:r>
            <a:r>
              <a:rPr lang="en-US" altLang="ja-JP" sz="1600" dirty="0">
                <a:latin typeface="+mj-ea"/>
                <a:ea typeface="+mj-ea"/>
              </a:rPr>
              <a:t>VBA</a:t>
            </a:r>
            <a:r>
              <a:rPr lang="ja-JP" altLang="en-US" sz="1600" dirty="0">
                <a:latin typeface="+mj-ea"/>
                <a:ea typeface="+mj-ea"/>
              </a:rPr>
              <a:t>、エクセル、ワード、パワーポイント</a:t>
            </a:r>
            <a:endParaRPr lang="en-US" altLang="ja-JP" sz="1600" dirty="0">
              <a:latin typeface="+mj-ea"/>
              <a:ea typeface="+mj-ea"/>
            </a:endParaRPr>
          </a:p>
        </p:txBody>
      </p:sp>
      <p:sp>
        <p:nvSpPr>
          <p:cNvPr id="2" name="Rectangle 2">
            <a:extLst>
              <a:ext uri="{FF2B5EF4-FFF2-40B4-BE49-F238E27FC236}">
                <a16:creationId xmlns:a16="http://schemas.microsoft.com/office/drawing/2014/main" id="{63BF726E-6759-D14F-890A-A7E4E014E39D}"/>
              </a:ext>
            </a:extLst>
          </p:cNvPr>
          <p:cNvSpPr txBox="1">
            <a:spLocks noChangeArrowheads="1"/>
          </p:cNvSpPr>
          <p:nvPr/>
        </p:nvSpPr>
        <p:spPr bwMode="auto">
          <a:xfrm>
            <a:off x="899592" y="-171401"/>
            <a:ext cx="5004556" cy="54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ＭＳ Ｐゴシック" pitchFamily="50" charset="-128"/>
              </a:defRPr>
            </a:lvl2pPr>
            <a:lvl3pPr algn="l" rtl="0" eaLnBrk="0" fontAlgn="base" hangingPunct="0">
              <a:spcBef>
                <a:spcPct val="0"/>
              </a:spcBef>
              <a:spcAft>
                <a:spcPct val="0"/>
              </a:spcAft>
              <a:defRPr kumimoji="1" sz="4400">
                <a:solidFill>
                  <a:schemeClr val="tx1"/>
                </a:solidFill>
                <a:latin typeface="Arial" charset="0"/>
                <a:ea typeface="ＭＳ Ｐゴシック" pitchFamily="50" charset="-128"/>
              </a:defRPr>
            </a:lvl3pPr>
            <a:lvl4pPr algn="l" rtl="0" eaLnBrk="0" fontAlgn="base" hangingPunct="0">
              <a:spcBef>
                <a:spcPct val="0"/>
              </a:spcBef>
              <a:spcAft>
                <a:spcPct val="0"/>
              </a:spcAft>
              <a:defRPr kumimoji="1" sz="4400">
                <a:solidFill>
                  <a:schemeClr val="tx1"/>
                </a:solidFill>
                <a:latin typeface="Arial" charset="0"/>
                <a:ea typeface="ＭＳ Ｐゴシック" pitchFamily="50" charset="-128"/>
              </a:defRPr>
            </a:lvl4pPr>
            <a:lvl5pPr algn="l" rtl="0" eaLnBrk="0" fontAlgn="base" hangingPunct="0">
              <a:spcBef>
                <a:spcPct val="0"/>
              </a:spcBef>
              <a:spcAft>
                <a:spcPct val="0"/>
              </a:spcAft>
              <a:defRPr kumimoji="1" sz="4400">
                <a:solidFill>
                  <a:schemeClr val="tx1"/>
                </a:solidFill>
                <a:latin typeface="Arial" charset="0"/>
                <a:ea typeface="ＭＳ Ｐゴシック" pitchFamily="50" charset="-128"/>
              </a:defRPr>
            </a:lvl5pPr>
            <a:lvl6pPr marL="457200" algn="l" rtl="0" fontAlgn="base">
              <a:spcBef>
                <a:spcPct val="0"/>
              </a:spcBef>
              <a:spcAft>
                <a:spcPct val="0"/>
              </a:spcAft>
              <a:defRPr kumimoji="1" sz="4400">
                <a:solidFill>
                  <a:schemeClr val="tx1"/>
                </a:solidFill>
                <a:latin typeface="Arial" charset="0"/>
                <a:ea typeface="ＭＳ Ｐゴシック" pitchFamily="50" charset="-128"/>
              </a:defRPr>
            </a:lvl6pPr>
            <a:lvl7pPr marL="914400" algn="l" rtl="0" fontAlgn="base">
              <a:spcBef>
                <a:spcPct val="0"/>
              </a:spcBef>
              <a:spcAft>
                <a:spcPct val="0"/>
              </a:spcAft>
              <a:defRPr kumimoji="1" sz="4400">
                <a:solidFill>
                  <a:schemeClr val="tx1"/>
                </a:solidFill>
                <a:latin typeface="Arial" charset="0"/>
                <a:ea typeface="ＭＳ Ｐゴシック" pitchFamily="50" charset="-128"/>
              </a:defRPr>
            </a:lvl7pPr>
            <a:lvl8pPr marL="1371600" algn="l" rtl="0" fontAlgn="base">
              <a:spcBef>
                <a:spcPct val="0"/>
              </a:spcBef>
              <a:spcAft>
                <a:spcPct val="0"/>
              </a:spcAft>
              <a:defRPr kumimoji="1" sz="4400">
                <a:solidFill>
                  <a:schemeClr val="tx1"/>
                </a:solidFill>
                <a:latin typeface="Arial" charset="0"/>
                <a:ea typeface="ＭＳ Ｐゴシック" pitchFamily="50" charset="-128"/>
              </a:defRPr>
            </a:lvl8pPr>
            <a:lvl9pPr marL="1828800" algn="l" rtl="0" fontAlgn="base">
              <a:spcBef>
                <a:spcPct val="0"/>
              </a:spcBef>
              <a:spcAft>
                <a:spcPct val="0"/>
              </a:spcAft>
              <a:defRPr kumimoji="1" sz="4400">
                <a:solidFill>
                  <a:schemeClr val="tx1"/>
                </a:solidFill>
                <a:latin typeface="Arial" charset="0"/>
                <a:ea typeface="ＭＳ Ｐゴシック" pitchFamily="50" charset="-128"/>
              </a:defRPr>
            </a:lvl9pPr>
          </a:lstStyle>
          <a:p>
            <a:br>
              <a:rPr lang="en-US" altLang="ja-JP" sz="1600" b="1" kern="0" dirty="0">
                <a:latin typeface="+mj-ea"/>
              </a:rPr>
            </a:br>
            <a:r>
              <a:rPr lang="ja-JP" altLang="en-US" sz="1600" b="1" kern="0" dirty="0">
                <a:latin typeface="+mj-ea"/>
              </a:rPr>
              <a:t>研修及び自習で学習しました内容一覧</a:t>
            </a:r>
            <a:r>
              <a:rPr lang="ja-JP" altLang="en-US" sz="1800" kern="0" dirty="0">
                <a:latin typeface="Arial Narrow" panose="020B0606020202030204" pitchFamily="34" charset="0"/>
              </a:rPr>
              <a:t>　　　　　　　　　　　　　　　　　　　</a:t>
            </a:r>
            <a:r>
              <a:rPr lang="ja-JP" altLang="en-US" sz="1600" b="1" kern="0" dirty="0">
                <a:latin typeface="+mj-ea"/>
              </a:rPr>
              <a:t>　　　　　　</a:t>
            </a:r>
          </a:p>
        </p:txBody>
      </p:sp>
      <p:sp>
        <p:nvSpPr>
          <p:cNvPr id="3" name="Rectangle 8">
            <a:extLst>
              <a:ext uri="{FF2B5EF4-FFF2-40B4-BE49-F238E27FC236}">
                <a16:creationId xmlns:a16="http://schemas.microsoft.com/office/drawing/2014/main" id="{878CCF50-961E-27A6-7276-C641EE885437}"/>
              </a:ext>
            </a:extLst>
          </p:cNvPr>
          <p:cNvSpPr>
            <a:spLocks noChangeArrowheads="1"/>
          </p:cNvSpPr>
          <p:nvPr/>
        </p:nvSpPr>
        <p:spPr bwMode="auto">
          <a:xfrm>
            <a:off x="255093" y="620241"/>
            <a:ext cx="1106896" cy="288925"/>
          </a:xfrm>
          <a:prstGeom prst="rect">
            <a:avLst/>
          </a:prstGeom>
          <a:solidFill>
            <a:srgbClr val="00B050"/>
          </a:solidFill>
          <a:ln w="19050" algn="ctr">
            <a:solidFill>
              <a:schemeClr val="tx1"/>
            </a:solidFill>
            <a:miter lim="800000"/>
            <a:headEnd/>
            <a:tailEnd/>
          </a:ln>
        </p:spPr>
        <p:txBody>
          <a:bodyPr wrap="none" anchor="ctr"/>
          <a:lstStyle>
            <a:lvl1pPr eaLnBrk="0" hangingPunct="0">
              <a:defRPr kumimoji="1" sz="1200" b="1">
                <a:solidFill>
                  <a:schemeClr val="tx1"/>
                </a:solidFill>
                <a:latin typeface="Arial" charset="0"/>
                <a:ea typeface="ＭＳ Ｐゴシック" pitchFamily="50" charset="-128"/>
              </a:defRPr>
            </a:lvl1pPr>
            <a:lvl2pPr marL="742950" indent="-285750" eaLnBrk="0" hangingPunct="0">
              <a:defRPr kumimoji="1" sz="1200" b="1">
                <a:solidFill>
                  <a:schemeClr val="tx1"/>
                </a:solidFill>
                <a:latin typeface="Arial" charset="0"/>
                <a:ea typeface="ＭＳ Ｐゴシック" pitchFamily="50" charset="-128"/>
              </a:defRPr>
            </a:lvl2pPr>
            <a:lvl3pPr marL="1143000" indent="-228600" eaLnBrk="0" hangingPunct="0">
              <a:defRPr kumimoji="1" sz="1200" b="1">
                <a:solidFill>
                  <a:schemeClr val="tx1"/>
                </a:solidFill>
                <a:latin typeface="Arial" charset="0"/>
                <a:ea typeface="ＭＳ Ｐゴシック" pitchFamily="50" charset="-128"/>
              </a:defRPr>
            </a:lvl3pPr>
            <a:lvl4pPr marL="1600200" indent="-228600" eaLnBrk="0" hangingPunct="0">
              <a:defRPr kumimoji="1" sz="1200" b="1">
                <a:solidFill>
                  <a:schemeClr val="tx1"/>
                </a:solidFill>
                <a:latin typeface="Arial" charset="0"/>
                <a:ea typeface="ＭＳ Ｐゴシック" pitchFamily="50" charset="-128"/>
              </a:defRPr>
            </a:lvl4pPr>
            <a:lvl5pPr marL="2057400" indent="-228600" eaLnBrk="0" hangingPunct="0">
              <a:defRPr kumimoji="1" sz="1200"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9pPr>
          </a:lstStyle>
          <a:p>
            <a:pPr algn="ctr" eaLnBrk="1" fontAlgn="base" hangingPunct="1">
              <a:spcBef>
                <a:spcPct val="0"/>
              </a:spcBef>
              <a:spcAft>
                <a:spcPct val="0"/>
              </a:spcAft>
            </a:pPr>
            <a:r>
              <a:rPr lang="ja-JP" altLang="en-US" sz="1600" dirty="0">
                <a:solidFill>
                  <a:srgbClr val="000000"/>
                </a:solidFill>
                <a:latin typeface="+mj-ea"/>
                <a:ea typeface="+mj-ea"/>
              </a:rPr>
              <a:t>業務内容</a:t>
            </a:r>
          </a:p>
        </p:txBody>
      </p:sp>
      <p:sp>
        <p:nvSpPr>
          <p:cNvPr id="8" name="Rectangle 4">
            <a:extLst>
              <a:ext uri="{FF2B5EF4-FFF2-40B4-BE49-F238E27FC236}">
                <a16:creationId xmlns:a16="http://schemas.microsoft.com/office/drawing/2014/main" id="{977FA1CB-EA5C-CE9F-B3F2-C0FFA2F04FF5}"/>
              </a:ext>
            </a:extLst>
          </p:cNvPr>
          <p:cNvSpPr>
            <a:spLocks noChangeArrowheads="1"/>
          </p:cNvSpPr>
          <p:nvPr/>
        </p:nvSpPr>
        <p:spPr bwMode="auto">
          <a:xfrm>
            <a:off x="259250" y="903696"/>
            <a:ext cx="8443077" cy="2345285"/>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1200" b="1">
                <a:solidFill>
                  <a:schemeClr val="tx1"/>
                </a:solidFill>
                <a:latin typeface="Arial" charset="0"/>
                <a:ea typeface="ＭＳ Ｐゴシック" pitchFamily="50" charset="-128"/>
              </a:defRPr>
            </a:lvl1pPr>
            <a:lvl2pPr marL="742950" indent="-285750" eaLnBrk="0" hangingPunct="0">
              <a:defRPr kumimoji="1" sz="1200" b="1">
                <a:solidFill>
                  <a:schemeClr val="tx1"/>
                </a:solidFill>
                <a:latin typeface="Arial" charset="0"/>
                <a:ea typeface="ＭＳ Ｐゴシック" pitchFamily="50" charset="-128"/>
              </a:defRPr>
            </a:lvl2pPr>
            <a:lvl3pPr marL="1143000" indent="-228600" eaLnBrk="0" hangingPunct="0">
              <a:defRPr kumimoji="1" sz="1200" b="1">
                <a:solidFill>
                  <a:schemeClr val="tx1"/>
                </a:solidFill>
                <a:latin typeface="Arial" charset="0"/>
                <a:ea typeface="ＭＳ Ｐゴシック" pitchFamily="50" charset="-128"/>
              </a:defRPr>
            </a:lvl3pPr>
            <a:lvl4pPr marL="1600200" indent="-228600" eaLnBrk="0" hangingPunct="0">
              <a:defRPr kumimoji="1" sz="1200" b="1">
                <a:solidFill>
                  <a:schemeClr val="tx1"/>
                </a:solidFill>
                <a:latin typeface="Arial" charset="0"/>
                <a:ea typeface="ＭＳ Ｐゴシック" pitchFamily="50" charset="-128"/>
              </a:defRPr>
            </a:lvl4pPr>
            <a:lvl5pPr marL="2057400" indent="-228600" eaLnBrk="0" hangingPunct="0">
              <a:defRPr kumimoji="1" sz="1200"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9pPr>
          </a:lstStyle>
          <a:p>
            <a:pPr algn="l" eaLnBrk="1" hangingPunct="1"/>
            <a:r>
              <a:rPr lang="ja-JP" altLang="en-US" sz="1600" dirty="0">
                <a:latin typeface="+mj-ea"/>
                <a:ea typeface="+mj-ea"/>
              </a:rPr>
              <a:t>◆</a:t>
            </a:r>
            <a:r>
              <a:rPr lang="en-US" altLang="ja-JP" sz="1600" dirty="0">
                <a:latin typeface="+mj-ea"/>
                <a:ea typeface="+mj-ea"/>
              </a:rPr>
              <a:t>VBA</a:t>
            </a:r>
            <a:r>
              <a:rPr lang="ja-JP" altLang="en-US" sz="1600" dirty="0">
                <a:latin typeface="+mj-ea"/>
                <a:ea typeface="+mj-ea"/>
              </a:rPr>
              <a:t>における基礎コーディング技術と業務効率プログラミング作成研修</a:t>
            </a:r>
            <a:endParaRPr lang="en-US" altLang="ja-JP" sz="1600" dirty="0">
              <a:latin typeface="+mj-ea"/>
              <a:ea typeface="+mj-ea"/>
            </a:endParaRPr>
          </a:p>
          <a:p>
            <a:pPr algn="l" eaLnBrk="1" hangingPunct="1"/>
            <a:r>
              <a:rPr lang="ja-JP" altLang="en-US" sz="1600" dirty="0">
                <a:latin typeface="+mj-ea"/>
                <a:ea typeface="+mj-ea"/>
              </a:rPr>
              <a:t>◆</a:t>
            </a:r>
            <a:r>
              <a:rPr lang="en-US" altLang="ja-JP" sz="1600" dirty="0">
                <a:latin typeface="+mj-ea"/>
                <a:ea typeface="+mj-ea"/>
              </a:rPr>
              <a:t>C</a:t>
            </a:r>
            <a:r>
              <a:rPr lang="ja-JP" altLang="en-US" sz="1600" dirty="0">
                <a:latin typeface="+mj-ea"/>
                <a:ea typeface="+mj-ea"/>
              </a:rPr>
              <a:t>言語で行いシステム開発の流れや各種設計資料の作成、知識を取得。</a:t>
            </a:r>
            <a:endParaRPr lang="en-US" altLang="ja-JP" sz="1600" dirty="0">
              <a:latin typeface="+mj-ea"/>
              <a:ea typeface="+mj-ea"/>
            </a:endParaRPr>
          </a:p>
          <a:p>
            <a:pPr algn="l" eaLnBrk="1" hangingPunct="1"/>
            <a:r>
              <a:rPr lang="ja-JP" altLang="en-US" sz="1600" dirty="0">
                <a:latin typeface="+mj-ea"/>
                <a:ea typeface="+mj-ea"/>
              </a:rPr>
              <a:t>◆</a:t>
            </a:r>
            <a:r>
              <a:rPr kumimoji="0" lang="en-US" altLang="ja-JP" sz="1600" i="0" u="none" strike="noStrike" cap="none" normalizeH="0" baseline="0" dirty="0">
                <a:ln>
                  <a:noFill/>
                </a:ln>
                <a:solidFill>
                  <a:schemeClr val="tx1"/>
                </a:solidFill>
                <a:effectLst/>
                <a:latin typeface="+mj-ea"/>
                <a:ea typeface="+mj-ea"/>
              </a:rPr>
              <a:t> SQLite</a:t>
            </a:r>
            <a:r>
              <a:rPr kumimoji="0" lang="ja-JP" altLang="en-US" sz="1600" i="0" u="none" strike="noStrike" cap="none" normalizeH="0" baseline="0" dirty="0">
                <a:ln>
                  <a:noFill/>
                </a:ln>
                <a:solidFill>
                  <a:schemeClr val="tx1"/>
                </a:solidFill>
                <a:effectLst/>
                <a:latin typeface="+mj-ea"/>
                <a:ea typeface="+mj-ea"/>
              </a:rPr>
              <a:t>３の開発環境構築を行いデータベスの基本的な作業をできるようになるました。　</a:t>
            </a:r>
            <a:endParaRPr kumimoji="0" lang="en-US" altLang="ja-JP" sz="1600" i="0" u="none" strike="noStrike" cap="none" normalizeH="0" baseline="0" dirty="0">
              <a:ln>
                <a:noFill/>
              </a:ln>
              <a:solidFill>
                <a:schemeClr val="tx1"/>
              </a:solidFill>
              <a:effectLst/>
              <a:latin typeface="+mj-ea"/>
              <a:ea typeface="+mj-ea"/>
            </a:endParaRPr>
          </a:p>
          <a:p>
            <a:pPr algn="l" eaLnBrk="1" hangingPunct="1"/>
            <a:r>
              <a:rPr lang="ja-JP" altLang="en-US" sz="1600" dirty="0">
                <a:latin typeface="+mj-ea"/>
                <a:ea typeface="+mj-ea"/>
              </a:rPr>
              <a:t>◆</a:t>
            </a:r>
            <a:r>
              <a:rPr lang="en-US" altLang="ja-JP" sz="1600" dirty="0">
                <a:latin typeface="+mj-ea"/>
                <a:ea typeface="+mj-ea"/>
              </a:rPr>
              <a:t>Html</a:t>
            </a:r>
            <a:r>
              <a:rPr lang="ja-JP" altLang="en-US" sz="1600" dirty="0">
                <a:latin typeface="+mj-ea"/>
                <a:ea typeface="+mj-ea"/>
              </a:rPr>
              <a:t>、</a:t>
            </a:r>
            <a:r>
              <a:rPr lang="en-US" altLang="ja-JP" sz="1600" dirty="0" err="1">
                <a:latin typeface="+mj-ea"/>
                <a:ea typeface="+mj-ea"/>
              </a:rPr>
              <a:t>Css</a:t>
            </a:r>
            <a:r>
              <a:rPr lang="ja-JP" altLang="en-US" sz="1600" dirty="0">
                <a:latin typeface="+mj-ea"/>
                <a:ea typeface="+mj-ea"/>
              </a:rPr>
              <a:t>の基本的操作を理解し簡単な</a:t>
            </a:r>
            <a:r>
              <a:rPr lang="en-US" altLang="ja-JP" sz="1600" dirty="0">
                <a:latin typeface="+mj-ea"/>
                <a:ea typeface="+mj-ea"/>
              </a:rPr>
              <a:t>Web</a:t>
            </a:r>
            <a:r>
              <a:rPr lang="ja-JP" altLang="en-US" sz="1600" dirty="0">
                <a:latin typeface="+mj-ea"/>
                <a:ea typeface="+mj-ea"/>
              </a:rPr>
              <a:t>サイトの作成。（簡単な旅行会社のウェブサイト）</a:t>
            </a:r>
            <a:endParaRPr lang="en-US" altLang="ja-JP" sz="1600" dirty="0">
              <a:latin typeface="+mj-ea"/>
              <a:ea typeface="+mj-ea"/>
            </a:endParaRPr>
          </a:p>
          <a:p>
            <a:pPr algn="l" eaLnBrk="1" hangingPunct="1"/>
            <a:r>
              <a:rPr lang="ja-JP" altLang="en-US" sz="1600" dirty="0">
                <a:latin typeface="+mj-ea"/>
                <a:ea typeface="+mj-ea"/>
              </a:rPr>
              <a:t>◆</a:t>
            </a:r>
            <a:r>
              <a:rPr lang="en-US" altLang="ja-JP" sz="1600" dirty="0">
                <a:latin typeface="+mj-ea"/>
                <a:ea typeface="+mj-ea"/>
              </a:rPr>
              <a:t>C++</a:t>
            </a:r>
            <a:r>
              <a:rPr lang="ja-JP" altLang="en-US" sz="1600" dirty="0">
                <a:latin typeface="+mj-ea"/>
                <a:ea typeface="+mj-ea"/>
              </a:rPr>
              <a:t>の操作を簡単に使えるようになり、</a:t>
            </a:r>
            <a:r>
              <a:rPr lang="en-US" altLang="ja-JP" sz="1600" dirty="0">
                <a:latin typeface="+mj-ea"/>
                <a:ea typeface="+mj-ea"/>
              </a:rPr>
              <a:t>C</a:t>
            </a:r>
            <a:r>
              <a:rPr lang="ja-JP" altLang="en-US" sz="1600" dirty="0">
                <a:latin typeface="+mj-ea"/>
                <a:ea typeface="+mj-ea"/>
              </a:rPr>
              <a:t>＋＋ではクラスを理解しました。病院での簡単な操作</a:t>
            </a:r>
            <a:endParaRPr lang="en-US" altLang="ja-JP" sz="1600" dirty="0">
              <a:latin typeface="+mj-ea"/>
              <a:ea typeface="+mj-ea"/>
            </a:endParaRPr>
          </a:p>
          <a:p>
            <a:pPr algn="l" eaLnBrk="1" hangingPunct="1"/>
            <a:r>
              <a:rPr lang="ja-JP" altLang="en-US" sz="1600" dirty="0">
                <a:latin typeface="+mj-ea"/>
                <a:ea typeface="+mj-ea"/>
              </a:rPr>
              <a:t>　できるプログラミングの作成する目的として自己研鑽させて頂きました。</a:t>
            </a:r>
            <a:endParaRPr lang="en-US" altLang="ja-JP" sz="1600" dirty="0">
              <a:latin typeface="+mj-ea"/>
              <a:ea typeface="+mj-ea"/>
            </a:endParaRPr>
          </a:p>
          <a:p>
            <a:pPr algn="l" eaLnBrk="1" hangingPunct="1"/>
            <a:r>
              <a:rPr lang="ja-JP" altLang="en-US" sz="1600" dirty="0">
                <a:latin typeface="+mj-ea"/>
                <a:ea typeface="+mj-ea"/>
              </a:rPr>
              <a:t>◆</a:t>
            </a:r>
            <a:r>
              <a:rPr lang="en-US" altLang="ja-JP" sz="1600" dirty="0">
                <a:latin typeface="+mj-ea"/>
                <a:ea typeface="+mj-ea"/>
              </a:rPr>
              <a:t>Java </a:t>
            </a:r>
            <a:r>
              <a:rPr lang="en-US" altLang="ja-JP" sz="1600" dirty="0" err="1">
                <a:latin typeface="+mj-ea"/>
                <a:ea typeface="+mj-ea"/>
              </a:rPr>
              <a:t>Script,C</a:t>
            </a:r>
            <a:r>
              <a:rPr lang="en-US" altLang="ja-JP" sz="1600" dirty="0">
                <a:latin typeface="+mj-ea"/>
                <a:ea typeface="+mj-ea"/>
              </a:rPr>
              <a:t>++,C</a:t>
            </a:r>
            <a:r>
              <a:rPr lang="ja-JP" altLang="en-US" sz="1600" dirty="0">
                <a:latin typeface="+mj-ea"/>
                <a:ea typeface="+mj-ea"/>
              </a:rPr>
              <a:t>言語で計算器の作成しました。</a:t>
            </a:r>
            <a:endParaRPr lang="en-US" altLang="ja-JP" sz="1600" dirty="0">
              <a:latin typeface="+mj-ea"/>
              <a:ea typeface="+mj-ea"/>
            </a:endParaRPr>
          </a:p>
          <a:p>
            <a:pPr algn="l" eaLnBrk="1" hangingPunct="1"/>
            <a:endParaRPr lang="en-US" altLang="ja-JP" dirty="0">
              <a:latin typeface="メイリオ" panose="020B0604030504040204" pitchFamily="50" charset="-128"/>
              <a:ea typeface="メイリオ" panose="020B0604030504040204" pitchFamily="50" charset="-128"/>
            </a:endParaRPr>
          </a:p>
        </p:txBody>
      </p:sp>
      <p:sp>
        <p:nvSpPr>
          <p:cNvPr id="10" name="Rectangle 8">
            <a:extLst>
              <a:ext uri="{FF2B5EF4-FFF2-40B4-BE49-F238E27FC236}">
                <a16:creationId xmlns:a16="http://schemas.microsoft.com/office/drawing/2014/main" id="{59209FF3-73F6-3E1B-221E-009ED2863DE0}"/>
              </a:ext>
            </a:extLst>
          </p:cNvPr>
          <p:cNvSpPr>
            <a:spLocks noChangeArrowheads="1"/>
          </p:cNvSpPr>
          <p:nvPr/>
        </p:nvSpPr>
        <p:spPr bwMode="auto">
          <a:xfrm>
            <a:off x="5213423" y="3464557"/>
            <a:ext cx="1451371" cy="288925"/>
          </a:xfrm>
          <a:prstGeom prst="rect">
            <a:avLst/>
          </a:prstGeom>
          <a:solidFill>
            <a:srgbClr val="00B050"/>
          </a:solidFill>
          <a:ln w="19050" algn="ctr">
            <a:solidFill>
              <a:schemeClr val="tx1"/>
            </a:solidFill>
            <a:miter lim="800000"/>
            <a:headEnd/>
            <a:tailEnd/>
          </a:ln>
        </p:spPr>
        <p:txBody>
          <a:bodyPr wrap="none" anchor="ctr"/>
          <a:lstStyle>
            <a:lvl1pPr eaLnBrk="0" hangingPunct="0">
              <a:defRPr kumimoji="1" sz="1200" b="1">
                <a:solidFill>
                  <a:schemeClr val="tx1"/>
                </a:solidFill>
                <a:latin typeface="Arial" charset="0"/>
                <a:ea typeface="ＭＳ Ｐゴシック" pitchFamily="50" charset="-128"/>
              </a:defRPr>
            </a:lvl1pPr>
            <a:lvl2pPr marL="742950" indent="-285750" eaLnBrk="0" hangingPunct="0">
              <a:defRPr kumimoji="1" sz="1200" b="1">
                <a:solidFill>
                  <a:schemeClr val="tx1"/>
                </a:solidFill>
                <a:latin typeface="Arial" charset="0"/>
                <a:ea typeface="ＭＳ Ｐゴシック" pitchFamily="50" charset="-128"/>
              </a:defRPr>
            </a:lvl2pPr>
            <a:lvl3pPr marL="1143000" indent="-228600" eaLnBrk="0" hangingPunct="0">
              <a:defRPr kumimoji="1" sz="1200" b="1">
                <a:solidFill>
                  <a:schemeClr val="tx1"/>
                </a:solidFill>
                <a:latin typeface="Arial" charset="0"/>
                <a:ea typeface="ＭＳ Ｐゴシック" pitchFamily="50" charset="-128"/>
              </a:defRPr>
            </a:lvl3pPr>
            <a:lvl4pPr marL="1600200" indent="-228600" eaLnBrk="0" hangingPunct="0">
              <a:defRPr kumimoji="1" sz="1200" b="1">
                <a:solidFill>
                  <a:schemeClr val="tx1"/>
                </a:solidFill>
                <a:latin typeface="Arial" charset="0"/>
                <a:ea typeface="ＭＳ Ｐゴシック" pitchFamily="50" charset="-128"/>
              </a:defRPr>
            </a:lvl4pPr>
            <a:lvl5pPr marL="2057400" indent="-228600" eaLnBrk="0" hangingPunct="0">
              <a:defRPr kumimoji="1" sz="1200"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9pPr>
          </a:lstStyle>
          <a:p>
            <a:pPr algn="ctr" eaLnBrk="1" fontAlgn="base" hangingPunct="1">
              <a:spcBef>
                <a:spcPct val="0"/>
              </a:spcBef>
              <a:spcAft>
                <a:spcPct val="0"/>
              </a:spcAft>
            </a:pPr>
            <a:r>
              <a:rPr lang="ja-JP" altLang="en-US" sz="1600" dirty="0">
                <a:solidFill>
                  <a:srgbClr val="000000"/>
                </a:solidFill>
                <a:latin typeface="+mj-ea"/>
                <a:ea typeface="+mj-ea"/>
              </a:rPr>
              <a:t>使用ツール</a:t>
            </a:r>
          </a:p>
        </p:txBody>
      </p:sp>
      <p:sp>
        <p:nvSpPr>
          <p:cNvPr id="11" name="Rectangle 8">
            <a:extLst>
              <a:ext uri="{FF2B5EF4-FFF2-40B4-BE49-F238E27FC236}">
                <a16:creationId xmlns:a16="http://schemas.microsoft.com/office/drawing/2014/main" id="{8852556C-439A-E626-787C-2B7CF11390BD}"/>
              </a:ext>
            </a:extLst>
          </p:cNvPr>
          <p:cNvSpPr>
            <a:spLocks noChangeArrowheads="1"/>
          </p:cNvSpPr>
          <p:nvPr/>
        </p:nvSpPr>
        <p:spPr bwMode="auto">
          <a:xfrm>
            <a:off x="245103" y="3461217"/>
            <a:ext cx="1451371" cy="233524"/>
          </a:xfrm>
          <a:prstGeom prst="rect">
            <a:avLst/>
          </a:prstGeom>
          <a:solidFill>
            <a:srgbClr val="00B050"/>
          </a:solidFill>
          <a:ln w="19050" algn="ctr">
            <a:solidFill>
              <a:schemeClr val="tx1"/>
            </a:solidFill>
            <a:miter lim="800000"/>
            <a:headEnd/>
            <a:tailEnd/>
          </a:ln>
        </p:spPr>
        <p:txBody>
          <a:bodyPr wrap="none" anchor="ctr"/>
          <a:lstStyle>
            <a:lvl1pPr eaLnBrk="0" hangingPunct="0">
              <a:defRPr kumimoji="1" sz="1200" b="1">
                <a:solidFill>
                  <a:schemeClr val="tx1"/>
                </a:solidFill>
                <a:latin typeface="Arial" charset="0"/>
                <a:ea typeface="ＭＳ Ｐゴシック" pitchFamily="50" charset="-128"/>
              </a:defRPr>
            </a:lvl1pPr>
            <a:lvl2pPr marL="742950" indent="-285750" eaLnBrk="0" hangingPunct="0">
              <a:defRPr kumimoji="1" sz="1200" b="1">
                <a:solidFill>
                  <a:schemeClr val="tx1"/>
                </a:solidFill>
                <a:latin typeface="Arial" charset="0"/>
                <a:ea typeface="ＭＳ Ｐゴシック" pitchFamily="50" charset="-128"/>
              </a:defRPr>
            </a:lvl2pPr>
            <a:lvl3pPr marL="1143000" indent="-228600" eaLnBrk="0" hangingPunct="0">
              <a:defRPr kumimoji="1" sz="1200" b="1">
                <a:solidFill>
                  <a:schemeClr val="tx1"/>
                </a:solidFill>
                <a:latin typeface="Arial" charset="0"/>
                <a:ea typeface="ＭＳ Ｐゴシック" pitchFamily="50" charset="-128"/>
              </a:defRPr>
            </a:lvl3pPr>
            <a:lvl4pPr marL="1600200" indent="-228600" eaLnBrk="0" hangingPunct="0">
              <a:defRPr kumimoji="1" sz="1200" b="1">
                <a:solidFill>
                  <a:schemeClr val="tx1"/>
                </a:solidFill>
                <a:latin typeface="Arial" charset="0"/>
                <a:ea typeface="ＭＳ Ｐゴシック" pitchFamily="50" charset="-128"/>
              </a:defRPr>
            </a:lvl4pPr>
            <a:lvl5pPr marL="2057400" indent="-228600" eaLnBrk="0" hangingPunct="0">
              <a:defRPr kumimoji="1" sz="1200" b="1">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kumimoji="1" sz="1200" b="1">
                <a:solidFill>
                  <a:schemeClr val="tx1"/>
                </a:solidFill>
                <a:latin typeface="Arial" charset="0"/>
                <a:ea typeface="ＭＳ Ｐゴシック" pitchFamily="50" charset="-128"/>
              </a:defRPr>
            </a:lvl9pPr>
          </a:lstStyle>
          <a:p>
            <a:pPr algn="ctr" eaLnBrk="1" fontAlgn="base" hangingPunct="1">
              <a:spcBef>
                <a:spcPct val="0"/>
              </a:spcBef>
              <a:spcAft>
                <a:spcPct val="0"/>
              </a:spcAft>
            </a:pPr>
            <a:r>
              <a:rPr lang="ja-JP" altLang="en-US" sz="1600" dirty="0">
                <a:solidFill>
                  <a:srgbClr val="000000"/>
                </a:solidFill>
                <a:latin typeface="+mj-ea"/>
                <a:ea typeface="+mj-ea"/>
              </a:rPr>
              <a:t>得られたスキル</a:t>
            </a:r>
          </a:p>
        </p:txBody>
      </p:sp>
      <p:sp>
        <p:nvSpPr>
          <p:cNvPr id="9" name="フッター プレースホルダー 1">
            <a:extLst>
              <a:ext uri="{FF2B5EF4-FFF2-40B4-BE49-F238E27FC236}">
                <a16:creationId xmlns:a16="http://schemas.microsoft.com/office/drawing/2014/main" id="{7A295BC1-8782-A972-4E48-C2E02E6FD131}"/>
              </a:ext>
            </a:extLst>
          </p:cNvPr>
          <p:cNvSpPr>
            <a:spLocks noGrp="1"/>
          </p:cNvSpPr>
          <p:nvPr>
            <p:ph type="ftr" sz="quarter" idx="10"/>
          </p:nvPr>
        </p:nvSpPr>
        <p:spPr>
          <a:xfrm>
            <a:off x="8196603" y="6525344"/>
            <a:ext cx="864096" cy="243554"/>
          </a:xfrm>
        </p:spPr>
        <p:txBody>
          <a:bodyPr/>
          <a:lstStyle/>
          <a:p>
            <a:pPr>
              <a:defRPr/>
            </a:pPr>
            <a:r>
              <a:rPr lang="en-US" altLang="ja-JP" sz="1600" b="1" dirty="0">
                <a:solidFill>
                  <a:schemeClr val="accent5">
                    <a:lumMod val="50000"/>
                  </a:schemeClr>
                </a:solidFill>
                <a:latin typeface="+mj-ea"/>
                <a:ea typeface="+mj-ea"/>
              </a:rPr>
              <a:t>[</a:t>
            </a:r>
            <a:r>
              <a:rPr lang="en-US" altLang="ja-JP" sz="1400" b="1" dirty="0">
                <a:solidFill>
                  <a:schemeClr val="accent5">
                    <a:lumMod val="50000"/>
                  </a:schemeClr>
                </a:solidFill>
                <a:latin typeface="+mj-ea"/>
                <a:ea typeface="+mj-ea"/>
              </a:rPr>
              <a:t>08/13</a:t>
            </a:r>
            <a:r>
              <a:rPr lang="en-US" altLang="ja-JP" sz="1600" b="1" dirty="0">
                <a:solidFill>
                  <a:schemeClr val="accent5">
                    <a:lumMod val="50000"/>
                  </a:schemeClr>
                </a:solidFill>
                <a:latin typeface="+mj-ea"/>
                <a:ea typeface="+mj-ea"/>
              </a:rPr>
              <a:t>]</a:t>
            </a:r>
          </a:p>
        </p:txBody>
      </p:sp>
    </p:spTree>
    <p:extLst>
      <p:ext uri="{BB962C8B-B14F-4D97-AF65-F5344CB8AC3E}">
        <p14:creationId xmlns:p14="http://schemas.microsoft.com/office/powerpoint/2010/main" val="52950869"/>
      </p:ext>
    </p:extLst>
  </p:cSld>
  <p:clrMapOvr>
    <a:masterClrMapping/>
  </p:clrMapOvr>
  <p:transition/>
</p:sld>
</file>

<file path=ppt/theme/theme1.xml><?xml version="1.0" encoding="utf-8"?>
<a:theme xmlns:a="http://schemas.openxmlformats.org/drawingml/2006/main" name="3_Pixel">
  <a:themeElements>
    <a:clrScheme name="3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3_Pixel">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200" b="1" i="0" u="none" strike="noStrike" cap="none" normalizeH="0" baseline="0" smtClean="0">
            <a:ln>
              <a:noFill/>
            </a:ln>
            <a:solidFill>
              <a:schemeClr val="tx1"/>
            </a:solidFill>
            <a:effectLst/>
            <a:latin typeface="Arial" charset="0"/>
            <a:ea typeface="ＭＳ Ｐゴシック" pitchFamily="50"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200" b="1" i="0" u="none" strike="noStrike" cap="none" normalizeH="0" baseline="0" smtClean="0">
            <a:ln>
              <a:noFill/>
            </a:ln>
            <a:solidFill>
              <a:schemeClr val="tx1"/>
            </a:solidFill>
            <a:effectLst/>
            <a:latin typeface="Arial" charset="0"/>
            <a:ea typeface="ＭＳ Ｐゴシック" pitchFamily="50" charset="-128"/>
          </a:defRPr>
        </a:defPPr>
      </a:lstStyle>
    </a:lnDef>
  </a:objectDefaults>
  <a:extraClrSchemeLst>
    <a:extraClrScheme>
      <a:clrScheme name="3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3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3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3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3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3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3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3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3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3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3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3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7_Pixel">
  <a:themeElements>
    <a:clrScheme name="3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3_Pixel">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200" b="1" i="0" u="none" strike="noStrike" cap="none" normalizeH="0" baseline="0" smtClean="0">
            <a:ln>
              <a:noFill/>
            </a:ln>
            <a:solidFill>
              <a:schemeClr val="tx1"/>
            </a:solidFill>
            <a:effectLst/>
            <a:latin typeface="Arial" charset="0"/>
            <a:ea typeface="ＭＳ Ｐゴシック" pitchFamily="50"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200" b="1" i="0" u="none" strike="noStrike" cap="none" normalizeH="0" baseline="0" smtClean="0">
            <a:ln>
              <a:noFill/>
            </a:ln>
            <a:solidFill>
              <a:schemeClr val="tx1"/>
            </a:solidFill>
            <a:effectLst/>
            <a:latin typeface="Arial" charset="0"/>
            <a:ea typeface="ＭＳ Ｐゴシック" pitchFamily="50" charset="-128"/>
          </a:defRPr>
        </a:defPPr>
      </a:lstStyle>
    </a:lnDef>
  </a:objectDefaults>
  <a:extraClrSchemeLst>
    <a:extraClrScheme>
      <a:clrScheme name="3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3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3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3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3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3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3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3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3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3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3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3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24954</TotalTime>
  <Words>2775</Words>
  <Application>Microsoft Office PowerPoint</Application>
  <PresentationFormat>画面に合わせる (4:3)</PresentationFormat>
  <Paragraphs>405</Paragraphs>
  <Slides>14</Slides>
  <Notes>12</Notes>
  <HiddenSlides>0</HiddenSlides>
  <MMClips>0</MMClips>
  <ScaleCrop>false</ScaleCrop>
  <HeadingPairs>
    <vt:vector size="6" baseType="variant">
      <vt:variant>
        <vt:lpstr>使用されているフォント</vt:lpstr>
      </vt:variant>
      <vt:variant>
        <vt:i4>13</vt:i4>
      </vt:variant>
      <vt:variant>
        <vt:lpstr>テーマ</vt:lpstr>
      </vt:variant>
      <vt:variant>
        <vt:i4>2</vt:i4>
      </vt:variant>
      <vt:variant>
        <vt:lpstr>スライド タイトル</vt:lpstr>
      </vt:variant>
      <vt:variant>
        <vt:i4>14</vt:i4>
      </vt:variant>
    </vt:vector>
  </HeadingPairs>
  <TitlesOfParts>
    <vt:vector size="29" baseType="lpstr">
      <vt:lpstr>ＭＳ Ｐゴシック</vt:lpstr>
      <vt:lpstr>Yu Gothic UI Light</vt:lpstr>
      <vt:lpstr>メイリオ</vt:lpstr>
      <vt:lpstr>Agency FB</vt:lpstr>
      <vt:lpstr>Arial</vt:lpstr>
      <vt:lpstr>Arial Black</vt:lpstr>
      <vt:lpstr>Arial Narrow</vt:lpstr>
      <vt:lpstr>Calibri</vt:lpstr>
      <vt:lpstr>Century</vt:lpstr>
      <vt:lpstr>Segoe UI Symbol</vt:lpstr>
      <vt:lpstr>Tahoma</vt:lpstr>
      <vt:lpstr>Times New Roman</vt:lpstr>
      <vt:lpstr>Wingdings</vt:lpstr>
      <vt:lpstr>3_Pixel</vt:lpstr>
      <vt:lpstr>7_Pixel</vt:lpstr>
      <vt:lpstr>Visual Technical     Career Data </vt:lpstr>
      <vt:lpstr>PowerPoint プレゼンテーション</vt:lpstr>
      <vt:lpstr>PowerPoint プレゼンテーション</vt:lpstr>
      <vt:lpstr>  母国での経験（2010年03月～２０14年05月）経験期間⇒4年3ヶ月 　（バス、トラックやトラクタートロリーの製造や販売）  　　　　　　</vt:lpstr>
      <vt:lpstr> 高齢者見守りシステムのセンサ最適配置方式および移動検出方式の研究（2019年04月～2020年03月）研究期間⇒12ヶ月 </vt:lpstr>
      <vt:lpstr>  前職 技術派遣会社研修（２０２０年０４月～２０２０年１２月）研修期間⇒9ヶ月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株式会社メイテック</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Kudo Masahiko</dc:creator>
  <cp:lastModifiedBy>PANDAY NAWARAJ</cp:lastModifiedBy>
  <cp:revision>1013</cp:revision>
  <dcterms:created xsi:type="dcterms:W3CDTF">2005-11-10T03:54:32Z</dcterms:created>
  <dcterms:modified xsi:type="dcterms:W3CDTF">2023-06-16T04:52:45Z</dcterms:modified>
  <cp:contentStatus/>
</cp:coreProperties>
</file>